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 id="2147483969" r:id="rId2"/>
  </p:sldMasterIdLst>
  <p:notesMasterIdLst>
    <p:notesMasterId r:id="rId8"/>
  </p:notesMasterIdLst>
  <p:handoutMasterIdLst>
    <p:handoutMasterId r:id="rId9"/>
  </p:handoutMasterIdLst>
  <p:sldIdLst>
    <p:sldId id="939" r:id="rId3"/>
    <p:sldId id="937" r:id="rId4"/>
    <p:sldId id="944" r:id="rId5"/>
    <p:sldId id="943" r:id="rId6"/>
    <p:sldId id="942" r:id="rId7"/>
  </p:sldIdLst>
  <p:sldSz cx="9906000" cy="6858000" type="A4"/>
  <p:notesSz cx="6858000" cy="9144000"/>
  <p:custDataLst>
    <p:tags r:id="rId10"/>
  </p:custDataLst>
  <p:defaultTextStyle>
    <a:defPPr>
      <a:defRPr lang="en-US"/>
    </a:defPPr>
    <a:lvl1pPr algn="l" defTabSz="534988" rtl="0" eaLnBrk="0" fontAlgn="base" hangingPunct="0">
      <a:spcBef>
        <a:spcPct val="0"/>
      </a:spcBef>
      <a:spcAft>
        <a:spcPct val="0"/>
      </a:spcAft>
      <a:defRPr sz="2100" kern="1200">
        <a:solidFill>
          <a:schemeClr val="tx1"/>
        </a:solidFill>
        <a:latin typeface="Arial" charset="0"/>
        <a:ea typeface="ＭＳ Ｐゴシック" charset="0"/>
        <a:cs typeface="ＭＳ Ｐゴシック" charset="0"/>
      </a:defRPr>
    </a:lvl1pPr>
    <a:lvl2pPr marL="534988" indent="-77788" algn="l" defTabSz="534988" rtl="0" eaLnBrk="0" fontAlgn="base" hangingPunct="0">
      <a:spcBef>
        <a:spcPct val="0"/>
      </a:spcBef>
      <a:spcAft>
        <a:spcPct val="0"/>
      </a:spcAft>
      <a:defRPr sz="2100" kern="1200">
        <a:solidFill>
          <a:schemeClr val="tx1"/>
        </a:solidFill>
        <a:latin typeface="Arial" charset="0"/>
        <a:ea typeface="ＭＳ Ｐゴシック" charset="0"/>
        <a:cs typeface="ＭＳ Ｐゴシック" charset="0"/>
      </a:defRPr>
    </a:lvl2pPr>
    <a:lvl3pPr marL="1071563" indent="-157163" algn="l" defTabSz="534988" rtl="0" eaLnBrk="0" fontAlgn="base" hangingPunct="0">
      <a:spcBef>
        <a:spcPct val="0"/>
      </a:spcBef>
      <a:spcAft>
        <a:spcPct val="0"/>
      </a:spcAft>
      <a:defRPr sz="2100" kern="1200">
        <a:solidFill>
          <a:schemeClr val="tx1"/>
        </a:solidFill>
        <a:latin typeface="Arial" charset="0"/>
        <a:ea typeface="ＭＳ Ｐゴシック" charset="0"/>
        <a:cs typeface="ＭＳ Ｐゴシック" charset="0"/>
      </a:defRPr>
    </a:lvl3pPr>
    <a:lvl4pPr marL="1608138" indent="-236538" algn="l" defTabSz="534988" rtl="0" eaLnBrk="0" fontAlgn="base" hangingPunct="0">
      <a:spcBef>
        <a:spcPct val="0"/>
      </a:spcBef>
      <a:spcAft>
        <a:spcPct val="0"/>
      </a:spcAft>
      <a:defRPr sz="2100" kern="1200">
        <a:solidFill>
          <a:schemeClr val="tx1"/>
        </a:solidFill>
        <a:latin typeface="Arial" charset="0"/>
        <a:ea typeface="ＭＳ Ｐゴシック" charset="0"/>
        <a:cs typeface="ＭＳ Ｐゴシック" charset="0"/>
      </a:defRPr>
    </a:lvl4pPr>
    <a:lvl5pPr marL="2144713" indent="-315913" algn="l" defTabSz="534988" rtl="0" eaLnBrk="0" fontAlgn="base" hangingPunct="0">
      <a:spcBef>
        <a:spcPct val="0"/>
      </a:spcBef>
      <a:spcAft>
        <a:spcPct val="0"/>
      </a:spcAft>
      <a:defRPr sz="21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1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1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1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1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E8"/>
    <a:srgbClr val="787045"/>
    <a:srgbClr val="166184"/>
    <a:srgbClr val="E46C0A"/>
    <a:srgbClr val="984806"/>
    <a:srgbClr val="9BBB58"/>
    <a:srgbClr val="4BACC6"/>
    <a:srgbClr val="8064A2"/>
    <a:srgbClr val="E1E2E4"/>
    <a:srgbClr val="40BF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p:restoredTop sz="94705"/>
  </p:normalViewPr>
  <p:slideViewPr>
    <p:cSldViewPr snapToGrid="0">
      <p:cViewPr>
        <p:scale>
          <a:sx n="194" d="100"/>
          <a:sy n="194" d="100"/>
        </p:scale>
        <p:origin x="-2128" y="-3344"/>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tags" Target="tags/tag1.xml"/><Relationship Id="rId4" Type="http://schemas.openxmlformats.org/officeDocument/2006/relationships/slide" Target="slides/slide2.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atin typeface="Calibri"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charset="0"/>
              </a:defRPr>
            </a:lvl1pPr>
          </a:lstStyle>
          <a:p>
            <a:pPr>
              <a:defRPr/>
            </a:pPr>
            <a:fld id="{E019C583-AD30-DE42-96D0-EE7ADAA6AB96}" type="datetimeFigureOut">
              <a:rPr lang="en-US"/>
              <a:pPr>
                <a:defRPr/>
              </a:pPr>
              <a:t>9/17/20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atin typeface="Calibri"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charset="0"/>
              </a:defRPr>
            </a:lvl1pPr>
          </a:lstStyle>
          <a:p>
            <a:pPr>
              <a:defRPr/>
            </a:pPr>
            <a:fld id="{599ED155-6454-DB47-83F5-AEFF97ACD4B6}" type="slidenum">
              <a:rPr lang="en-US"/>
              <a:pPr>
                <a:defRPr/>
              </a:pPr>
              <a:t>‹#›</a:t>
            </a:fld>
            <a:endParaRPr lang="en-US"/>
          </a:p>
        </p:txBody>
      </p:sp>
    </p:spTree>
    <p:extLst>
      <p:ext uri="{BB962C8B-B14F-4D97-AF65-F5344CB8AC3E}">
        <p14:creationId xmlns:p14="http://schemas.microsoft.com/office/powerpoint/2010/main" val="183799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charset="0"/>
              </a:defRPr>
            </a:lvl1pPr>
          </a:lstStyle>
          <a:p>
            <a:pPr>
              <a:defRPr/>
            </a:pPr>
            <a:fld id="{A68F28F6-1025-3045-9EBA-CA8444591313}" type="datetimeFigureOut">
              <a:rPr lang="en-US"/>
              <a:pPr>
                <a:defRPr/>
              </a:pPr>
              <a:t>9/17/20</a:t>
            </a:fld>
            <a:endParaRPr lang="en-US"/>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charset="0"/>
              </a:defRPr>
            </a:lvl1pPr>
          </a:lstStyle>
          <a:p>
            <a:pPr>
              <a:defRPr/>
            </a:pPr>
            <a:fld id="{34D3733E-A21A-254A-82FC-FA1ED093903A}" type="slidenum">
              <a:rPr lang="en-US"/>
              <a:pPr>
                <a:defRPr/>
              </a:pPr>
              <a:t>‹#›</a:t>
            </a:fld>
            <a:endParaRPr lang="en-US"/>
          </a:p>
        </p:txBody>
      </p:sp>
    </p:spTree>
    <p:extLst>
      <p:ext uri="{BB962C8B-B14F-4D97-AF65-F5344CB8AC3E}">
        <p14:creationId xmlns:p14="http://schemas.microsoft.com/office/powerpoint/2010/main" val="2210077969"/>
      </p:ext>
    </p:extLst>
  </p:cSld>
  <p:clrMap bg1="lt1" tx1="dk1" bg2="lt2" tx2="dk2" accent1="accent1" accent2="accent2" accent3="accent3" accent4="accent4" accent5="accent5" accent6="accent6" hlink="hlink" folHlink="folHlink"/>
  <p:hf hdr="0" ftr="0" dt="0"/>
  <p:notesStyle>
    <a:lvl1pPr algn="l" defTabSz="534988" rtl="0" eaLnBrk="0" fontAlgn="base" hangingPunct="0">
      <a:spcBef>
        <a:spcPct val="30000"/>
      </a:spcBef>
      <a:spcAft>
        <a:spcPct val="0"/>
      </a:spcAft>
      <a:defRPr sz="1400" kern="1200">
        <a:solidFill>
          <a:schemeClr val="tx1"/>
        </a:solidFill>
        <a:latin typeface="+mn-lt"/>
        <a:ea typeface="ＭＳ Ｐゴシック" charset="0"/>
        <a:cs typeface="ＭＳ Ｐゴシック" charset="0"/>
      </a:defRPr>
    </a:lvl1pPr>
    <a:lvl2pPr marL="534988" algn="l" defTabSz="534988" rtl="0" eaLnBrk="0" fontAlgn="base" hangingPunct="0">
      <a:spcBef>
        <a:spcPct val="30000"/>
      </a:spcBef>
      <a:spcAft>
        <a:spcPct val="0"/>
      </a:spcAft>
      <a:defRPr sz="1400" kern="1200">
        <a:solidFill>
          <a:schemeClr val="tx1"/>
        </a:solidFill>
        <a:latin typeface="+mn-lt"/>
        <a:ea typeface="ＭＳ Ｐゴシック" charset="0"/>
        <a:cs typeface="+mn-cs"/>
      </a:defRPr>
    </a:lvl2pPr>
    <a:lvl3pPr marL="1071563" algn="l" defTabSz="534988" rtl="0" eaLnBrk="0" fontAlgn="base" hangingPunct="0">
      <a:spcBef>
        <a:spcPct val="30000"/>
      </a:spcBef>
      <a:spcAft>
        <a:spcPct val="0"/>
      </a:spcAft>
      <a:defRPr sz="1400" kern="1200">
        <a:solidFill>
          <a:schemeClr val="tx1"/>
        </a:solidFill>
        <a:latin typeface="+mn-lt"/>
        <a:ea typeface="ＭＳ Ｐゴシック" charset="0"/>
        <a:cs typeface="+mn-cs"/>
      </a:defRPr>
    </a:lvl3pPr>
    <a:lvl4pPr marL="1608138" algn="l" defTabSz="534988" rtl="0" eaLnBrk="0" fontAlgn="base" hangingPunct="0">
      <a:spcBef>
        <a:spcPct val="30000"/>
      </a:spcBef>
      <a:spcAft>
        <a:spcPct val="0"/>
      </a:spcAft>
      <a:defRPr sz="1400" kern="1200">
        <a:solidFill>
          <a:schemeClr val="tx1"/>
        </a:solidFill>
        <a:latin typeface="+mn-lt"/>
        <a:ea typeface="ＭＳ Ｐゴシック" charset="0"/>
        <a:cs typeface="+mn-cs"/>
      </a:defRPr>
    </a:lvl4pPr>
    <a:lvl5pPr marL="2144713" algn="l" defTabSz="534988" rtl="0" eaLnBrk="0" fontAlgn="base" hangingPunct="0">
      <a:spcBef>
        <a:spcPct val="30000"/>
      </a:spcBef>
      <a:spcAft>
        <a:spcPct val="0"/>
      </a:spcAft>
      <a:defRPr sz="1400" kern="1200">
        <a:solidFill>
          <a:schemeClr val="tx1"/>
        </a:solidFill>
        <a:latin typeface="+mn-lt"/>
        <a:ea typeface="ＭＳ Ｐゴシック" charset="0"/>
        <a:cs typeface="+mn-cs"/>
      </a:defRPr>
    </a:lvl5pPr>
    <a:lvl6pPr marL="2681554" algn="l" defTabSz="536311" rtl="0" eaLnBrk="1" latinLnBrk="0" hangingPunct="1">
      <a:defRPr sz="1400" kern="1200">
        <a:solidFill>
          <a:schemeClr val="tx1"/>
        </a:solidFill>
        <a:latin typeface="+mn-lt"/>
        <a:ea typeface="+mn-ea"/>
        <a:cs typeface="+mn-cs"/>
      </a:defRPr>
    </a:lvl6pPr>
    <a:lvl7pPr marL="3217864" algn="l" defTabSz="536311" rtl="0" eaLnBrk="1" latinLnBrk="0" hangingPunct="1">
      <a:defRPr sz="1400" kern="1200">
        <a:solidFill>
          <a:schemeClr val="tx1"/>
        </a:solidFill>
        <a:latin typeface="+mn-lt"/>
        <a:ea typeface="+mn-ea"/>
        <a:cs typeface="+mn-cs"/>
      </a:defRPr>
    </a:lvl7pPr>
    <a:lvl8pPr marL="3754175" algn="l" defTabSz="536311" rtl="0" eaLnBrk="1" latinLnBrk="0" hangingPunct="1">
      <a:defRPr sz="1400" kern="1200">
        <a:solidFill>
          <a:schemeClr val="tx1"/>
        </a:solidFill>
        <a:latin typeface="+mn-lt"/>
        <a:ea typeface="+mn-ea"/>
        <a:cs typeface="+mn-cs"/>
      </a:defRPr>
    </a:lvl8pPr>
    <a:lvl9pPr marL="4290486" algn="l" defTabSz="536311"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4D3733E-A21A-254A-82FC-FA1ED093903A}" type="slidenum">
              <a:rPr lang="en-US" smtClean="0"/>
              <a:pPr>
                <a:defRPr/>
              </a:pPr>
              <a:t>2</a:t>
            </a:fld>
            <a:endParaRPr lang="en-US"/>
          </a:p>
        </p:txBody>
      </p:sp>
    </p:spTree>
    <p:extLst>
      <p:ext uri="{BB962C8B-B14F-4D97-AF65-F5344CB8AC3E}">
        <p14:creationId xmlns:p14="http://schemas.microsoft.com/office/powerpoint/2010/main" val="14948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24545CBA-A242-734E-821F-CF6745EE2403}" type="slidenum">
              <a:rPr lang="en-US"/>
              <a:pPr>
                <a:defRPr/>
              </a:pPr>
              <a:t>‹#›</a:t>
            </a:fld>
            <a:endParaRPr lang="en-US"/>
          </a:p>
        </p:txBody>
      </p:sp>
    </p:spTree>
    <p:extLst>
      <p:ext uri="{BB962C8B-B14F-4D97-AF65-F5344CB8AC3E}">
        <p14:creationId xmlns:p14="http://schemas.microsoft.com/office/powerpoint/2010/main" val="2388313054"/>
      </p:ext>
    </p:extLst>
  </p:cSld>
  <p:clrMapOvr>
    <a:masterClrMapping/>
  </p:clrMapOvr>
  <p:transition spd="slow">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07ECC-63CE-6541-B0AA-E41E5ADB4EE5}" type="datetimeFigureOut">
              <a:rPr lang="en-US" smtClean="0">
                <a:solidFill>
                  <a:prstClr val="black">
                    <a:tint val="75000"/>
                  </a:prstClr>
                </a:solidFill>
              </a:rPr>
              <a:pPr/>
              <a:t>9/17/20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0C2A96-0211-5449-97A8-C51BD38ED6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190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p:spPr>
        <p:txBody>
          <a:bodyPr anchor="b"/>
          <a:lstStyle>
            <a:lvl1pPr>
              <a:defRPr sz="4875"/>
            </a:lvl1pPr>
          </a:lstStyle>
          <a:p>
            <a:r>
              <a:rPr lang="en-US"/>
              <a:t>Click to edit Master title style</a:t>
            </a:r>
            <a:endParaRPr lang="en-US" dirty="0"/>
          </a:p>
        </p:txBody>
      </p:sp>
      <p:sp>
        <p:nvSpPr>
          <p:cNvPr id="3" name="Text Placeholder 2"/>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407ECC-63CE-6541-B0AA-E41E5ADB4EE5}" type="datetimeFigureOut">
              <a:rPr lang="en-US" smtClean="0">
                <a:solidFill>
                  <a:prstClr val="black">
                    <a:tint val="75000"/>
                  </a:prstClr>
                </a:solidFill>
              </a:rPr>
              <a:pPr/>
              <a:t>9/17/20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30C2A96-0211-5449-97A8-C51BD38ED6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1696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solidFill>
                  <a:prstClr val="black">
                    <a:tint val="75000"/>
                  </a:prstClr>
                </a:solidFill>
              </a:rPr>
              <a:pPr/>
              <a:t>9/17/20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22749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6"/>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4" name="Content Placeholder 3"/>
          <p:cNvSpPr>
            <a:spLocks noGrp="1"/>
          </p:cNvSpPr>
          <p:nvPr>
            <p:ph sz="half" idx="2"/>
          </p:nvPr>
        </p:nvSpPr>
        <p:spPr>
          <a:xfrm>
            <a:off x="682328"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id-ID">
              <a:solidFill>
                <a:prstClr val="black">
                  <a:tint val="75000"/>
                </a:prstClr>
              </a:solidFill>
            </a:endParaRPr>
          </a:p>
        </p:txBody>
      </p:sp>
      <p:sp>
        <p:nvSpPr>
          <p:cNvPr id="8" name="Footer Placeholder 7"/>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p:cNvSpPr>
            <a:spLocks noGrp="1"/>
          </p:cNvSpPr>
          <p:nvPr>
            <p:ph type="sldNum" sz="quarter" idx="12"/>
          </p:nvPr>
        </p:nvSpPr>
        <p:spPr/>
        <p:txBody>
          <a:bodyPr/>
          <a:lstStyle/>
          <a:p>
            <a:fld id="{6176DFD3-2AF0-4B06-81C8-CF1C6F54D29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7586042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407ECC-63CE-6541-B0AA-E41E5ADB4EE5}" type="datetimeFigureOut">
              <a:rPr lang="en-US" smtClean="0">
                <a:solidFill>
                  <a:prstClr val="black">
                    <a:tint val="75000"/>
                  </a:prstClr>
                </a:solidFill>
              </a:rPr>
              <a:pPr/>
              <a:t>9/17/20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30C2A96-0211-5449-97A8-C51BD38ED6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8057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B13623BB-8983-486D-82CF-24C9612D16F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98286354"/>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US" dirty="0"/>
          </a:p>
        </p:txBody>
      </p:sp>
      <p:sp>
        <p:nvSpPr>
          <p:cNvPr id="3" name="Content Placeholder 2"/>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6176DFD3-2AF0-4B06-81C8-CF1C6F54D29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78509779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2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6"/>
            <a:ext cx="5014913" cy="4873625"/>
          </a:xfrm>
        </p:spPr>
        <p:txBody>
          <a:bodyPr anchor="t"/>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6176DFD3-2AF0-4B06-81C8-CF1C6F54D29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1166124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6176DFD3-2AF0-4B06-81C8-CF1C6F54D29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208950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1"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7"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6176DFD3-2AF0-4B06-81C8-CF1C6F54D29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3787824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p:cNvSpPr/>
          <p:nvPr userDrawn="1"/>
        </p:nvSpPr>
        <p:spPr>
          <a:xfrm>
            <a:off x="0" y="0"/>
            <a:ext cx="9906000" cy="6858000"/>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lIns="107263" tIns="53630" rIns="107263" bIns="53630" anchor="ctr"/>
          <a:lstStyle/>
          <a:p>
            <a:pPr algn="ctr" eaLnBrk="1" hangingPunct="1">
              <a:defRPr/>
            </a:pPr>
            <a:endParaRPr lang="en-US">
              <a:solidFill>
                <a:srgbClr val="000000"/>
              </a:solidFill>
              <a:latin typeface="Arial" charset="0"/>
              <a:ea typeface="ＭＳ Ｐゴシック" charset="0"/>
              <a:cs typeface="ＭＳ Ｐゴシック" charset="0"/>
            </a:endParaRPr>
          </a:p>
        </p:txBody>
      </p:sp>
      <p:sp>
        <p:nvSpPr>
          <p:cNvPr id="5" name="Rectangle 4"/>
          <p:cNvSpPr/>
          <p:nvPr userDrawn="1"/>
        </p:nvSpPr>
        <p:spPr>
          <a:xfrm>
            <a:off x="3640138" y="6750050"/>
            <a:ext cx="6265862" cy="107950"/>
          </a:xfrm>
          <a:prstGeom prst="rect">
            <a:avLst/>
          </a:prstGeom>
          <a:solidFill>
            <a:srgbClr val="F2F2F2"/>
          </a:solidFill>
          <a:ln>
            <a:noFill/>
          </a:ln>
        </p:spPr>
        <p:style>
          <a:lnRef idx="2">
            <a:schemeClr val="accent1"/>
          </a:lnRef>
          <a:fillRef idx="1">
            <a:schemeClr val="lt1"/>
          </a:fillRef>
          <a:effectRef idx="0">
            <a:schemeClr val="accent1"/>
          </a:effectRef>
          <a:fontRef idx="minor">
            <a:schemeClr val="dk1"/>
          </a:fontRef>
        </p:style>
        <p:txBody>
          <a:bodyPr lIns="107263" tIns="53630" rIns="107263" bIns="53630" anchor="ctr"/>
          <a:lstStyle/>
          <a:p>
            <a:pPr algn="ctr" eaLnBrk="1" hangingPunct="1">
              <a:defRPr/>
            </a:pPr>
            <a:endParaRPr lang="en-US">
              <a:solidFill>
                <a:srgbClr val="000000"/>
              </a:solidFill>
              <a:latin typeface="Arial" charset="0"/>
              <a:ea typeface="ＭＳ Ｐゴシック" charset="0"/>
              <a:cs typeface="ＭＳ Ｐゴシック" charset="0"/>
            </a:endParaRPr>
          </a:p>
        </p:txBody>
      </p:sp>
      <p:pic>
        <p:nvPicPr>
          <p:cNvPr id="6" name="Picture 14"/>
          <p:cNvPicPr>
            <a:picLocks noChangeAspect="1"/>
          </p:cNvPicPr>
          <p:nvPr userDrawn="1"/>
        </p:nvPicPr>
        <p:blipFill>
          <a:blip r:embed="rId2" cstate="email">
            <a:alphaModFix amt="29000"/>
            <a:extLst>
              <a:ext uri="{28A0092B-C50C-407E-A947-70E740481C1C}">
                <a14:useLocalDpi xmlns:a14="http://schemas.microsoft.com/office/drawing/2010/main"/>
              </a:ext>
            </a:extLst>
          </a:blip>
          <a:srcRect/>
          <a:stretch>
            <a:fillRect/>
          </a:stretch>
        </p:blipFill>
        <p:spPr bwMode="auto">
          <a:xfrm>
            <a:off x="704850" y="1828800"/>
            <a:ext cx="8496300" cy="3200400"/>
          </a:xfrm>
          <a:prstGeom prst="rect">
            <a:avLst/>
          </a:prstGeom>
          <a:noFill/>
          <a:ln>
            <a:noFill/>
          </a:ln>
          <a:extLst>
            <a:ext uri="{909E8E84-426E-40DD-AFC4-6F175D3DCCD1}">
              <a14:hiddenFill xmlns:a14="http://schemas.microsoft.com/office/drawing/2010/main">
                <a:solidFill>
                  <a:srgbClr val="FFFFFF">
                    <a:alpha val="2901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a:spLocks noGrp="1"/>
          </p:cNvSpPr>
          <p:nvPr>
            <p:ph type="body" idx="13"/>
          </p:nvPr>
        </p:nvSpPr>
        <p:spPr>
          <a:xfrm>
            <a:off x="782506" y="3876689"/>
            <a:ext cx="8420100" cy="530215"/>
          </a:xfrm>
        </p:spPr>
        <p:txBody>
          <a:bodyPr/>
          <a:lstStyle>
            <a:lvl1pPr marL="0" indent="0">
              <a:buNone/>
              <a:defRPr>
                <a:solidFill>
                  <a:srgbClr val="FFFFFF"/>
                </a:solidFill>
              </a:defRPr>
            </a:lvl1pPr>
          </a:lstStyle>
          <a:p>
            <a:endParaRPr lang="en-US"/>
          </a:p>
        </p:txBody>
      </p:sp>
      <p:sp>
        <p:nvSpPr>
          <p:cNvPr id="2" name="Title 1"/>
          <p:cNvSpPr>
            <a:spLocks noGrp="1"/>
          </p:cNvSpPr>
          <p:nvPr>
            <p:ph type="title"/>
          </p:nvPr>
        </p:nvSpPr>
        <p:spPr>
          <a:xfrm>
            <a:off x="782506" y="4406902"/>
            <a:ext cx="8420100" cy="1277858"/>
          </a:xfrm>
        </p:spPr>
        <p:txBody>
          <a:bodyPr anchor="t"/>
          <a:lstStyle>
            <a:lvl1pPr algn="l">
              <a:defRPr sz="3800" b="1" cap="all">
                <a:solidFill>
                  <a:schemeClr val="bg1"/>
                </a:solidFill>
              </a:defRPr>
            </a:lvl1pPr>
          </a:lstStyle>
          <a:p>
            <a:r>
              <a:rPr lang="en-US"/>
              <a:t>Click to edit Master title style</a:t>
            </a:r>
          </a:p>
        </p:txBody>
      </p:sp>
    </p:spTree>
    <p:extLst>
      <p:ext uri="{BB962C8B-B14F-4D97-AF65-F5344CB8AC3E}">
        <p14:creationId xmlns:p14="http://schemas.microsoft.com/office/powerpoint/2010/main" val="164136161"/>
      </p:ext>
    </p:extLst>
  </p:cSld>
  <p:clrMapOvr>
    <a:masterClrMapping/>
  </p:clrMapOvr>
  <p:transition spd="slow">
    <p:strips dir="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755251"/>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Rectangle 1"/>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463">
              <a:solidFill>
                <a:prstClr val="white"/>
              </a:solidFill>
            </a:endParaRPr>
          </a:p>
        </p:txBody>
      </p:sp>
      <p:sp>
        <p:nvSpPr>
          <p:cNvPr id="5" name="Rectangle 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463">
              <a:solidFill>
                <a:prstClr val="white"/>
              </a:solidFill>
            </a:endParaRPr>
          </a:p>
        </p:txBody>
      </p:sp>
      <p:sp>
        <p:nvSpPr>
          <p:cNvPr id="7" name="TextBox 6"/>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1138"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37611702"/>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a:xfrm>
            <a:off x="0" y="-1"/>
            <a:ext cx="9906000" cy="4152123"/>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463">
              <a:solidFill>
                <a:prstClr val="white"/>
              </a:solidFill>
            </a:endParaRPr>
          </a:p>
        </p:txBody>
      </p:sp>
      <p:sp>
        <p:nvSpPr>
          <p:cNvPr id="2" name="Rectangle 1"/>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463">
              <a:solidFill>
                <a:prstClr val="white"/>
              </a:solidFill>
            </a:endParaRPr>
          </a:p>
        </p:txBody>
      </p:sp>
      <p:sp>
        <p:nvSpPr>
          <p:cNvPr id="5" name="Rectangle 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463">
              <a:solidFill>
                <a:prstClr val="white"/>
              </a:solidFill>
            </a:endParaRPr>
          </a:p>
        </p:txBody>
      </p:sp>
      <p:sp>
        <p:nvSpPr>
          <p:cNvPr id="7" name="TextBox 6"/>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1138" dirty="0">
              <a:solidFill>
                <a:prstClr val="white"/>
              </a:solidFill>
              <a:latin typeface="Calibri" panose="020F0502020204030204"/>
              <a:ea typeface="+mn-ea"/>
              <a:cs typeface="+mn-cs"/>
            </a:endParaRPr>
          </a:p>
        </p:txBody>
      </p:sp>
      <p:sp>
        <p:nvSpPr>
          <p:cNvPr id="6" name="Picture Placeholder 3"/>
          <p:cNvSpPr>
            <a:spLocks noGrp="1"/>
          </p:cNvSpPr>
          <p:nvPr>
            <p:ph type="pic" sz="quarter" idx="10"/>
          </p:nvPr>
        </p:nvSpPr>
        <p:spPr>
          <a:xfrm>
            <a:off x="4278412" y="921257"/>
            <a:ext cx="1349177" cy="1658937"/>
          </a:xfrm>
          <a:prstGeom prst="ellipse">
            <a:avLst/>
          </a:prstGeom>
        </p:spPr>
        <p:txBody>
          <a:bodyPr>
            <a:normAutofit/>
          </a:bodyPr>
          <a:lstStyle>
            <a:lvl1pPr>
              <a:defRPr sz="1300">
                <a:solidFill>
                  <a:schemeClr val="accent2"/>
                </a:solidFill>
              </a:defRPr>
            </a:lvl1pPr>
          </a:lstStyle>
          <a:p>
            <a:endParaRPr lang="id-ID" dirty="0"/>
          </a:p>
        </p:txBody>
      </p:sp>
      <p:grpSp>
        <p:nvGrpSpPr>
          <p:cNvPr id="16" name="Group 15"/>
          <p:cNvGrpSpPr/>
          <p:nvPr userDrawn="1"/>
        </p:nvGrpSpPr>
        <p:grpSpPr>
          <a:xfrm>
            <a:off x="282278" y="6409324"/>
            <a:ext cx="182067"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19" name="Group 18"/>
          <p:cNvGrpSpPr/>
          <p:nvPr userDrawn="1"/>
        </p:nvGrpSpPr>
        <p:grpSpPr>
          <a:xfrm flipH="1">
            <a:off x="758638" y="6409324"/>
            <a:ext cx="182067"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22" name="Straight Connector 21"/>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0639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463">
              <a:solidFill>
                <a:srgbClr val="8BC145"/>
              </a:solidFill>
            </a:endParaRPr>
          </a:p>
        </p:txBody>
      </p:sp>
      <p:sp>
        <p:nvSpPr>
          <p:cNvPr id="5" name="Rectangle 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463">
              <a:solidFill>
                <a:srgbClr val="8BC145"/>
              </a:solidFill>
            </a:endParaRPr>
          </a:p>
        </p:txBody>
      </p:sp>
      <p:sp>
        <p:nvSpPr>
          <p:cNvPr id="7" name="TextBox 6"/>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1138" dirty="0">
              <a:solidFill>
                <a:prstClr val="white"/>
              </a:solidFill>
              <a:latin typeface="Calibri" panose="020F0502020204030204"/>
              <a:ea typeface="+mn-ea"/>
              <a:cs typeface="+mn-cs"/>
            </a:endParaRPr>
          </a:p>
        </p:txBody>
      </p:sp>
      <p:sp>
        <p:nvSpPr>
          <p:cNvPr id="8" name="Picture Placeholder 3"/>
          <p:cNvSpPr>
            <a:spLocks noGrp="1"/>
          </p:cNvSpPr>
          <p:nvPr>
            <p:ph type="pic" sz="quarter" idx="11"/>
          </p:nvPr>
        </p:nvSpPr>
        <p:spPr>
          <a:xfrm>
            <a:off x="6594797" y="1993246"/>
            <a:ext cx="3298154" cy="2635316"/>
          </a:xfrm>
        </p:spPr>
        <p:txBody>
          <a:bodyPr>
            <a:normAutofit/>
          </a:bodyPr>
          <a:lstStyle>
            <a:lvl1pPr>
              <a:defRPr sz="1300">
                <a:solidFill>
                  <a:schemeClr val="accent2"/>
                </a:solidFill>
              </a:defRPr>
            </a:lvl1pPr>
          </a:lstStyle>
          <a:p>
            <a:endParaRPr lang="id-ID"/>
          </a:p>
        </p:txBody>
      </p:sp>
      <p:sp>
        <p:nvSpPr>
          <p:cNvPr id="11" name="Picture Placeholder 3"/>
          <p:cNvSpPr>
            <a:spLocks noGrp="1"/>
          </p:cNvSpPr>
          <p:nvPr>
            <p:ph type="pic" sz="quarter" idx="12"/>
          </p:nvPr>
        </p:nvSpPr>
        <p:spPr>
          <a:xfrm>
            <a:off x="0" y="1993246"/>
            <a:ext cx="3297399" cy="2635316"/>
          </a:xfrm>
        </p:spPr>
        <p:txBody>
          <a:bodyPr>
            <a:normAutofit/>
          </a:bodyPr>
          <a:lstStyle>
            <a:lvl1pPr>
              <a:defRPr sz="1300">
                <a:solidFill>
                  <a:schemeClr val="accent2"/>
                </a:solidFill>
              </a:defRPr>
            </a:lvl1pPr>
          </a:lstStyle>
          <a:p>
            <a:endParaRPr lang="id-ID"/>
          </a:p>
        </p:txBody>
      </p:sp>
      <p:grpSp>
        <p:nvGrpSpPr>
          <p:cNvPr id="17" name="Group 16"/>
          <p:cNvGrpSpPr/>
          <p:nvPr userDrawn="1"/>
        </p:nvGrpSpPr>
        <p:grpSpPr>
          <a:xfrm>
            <a:off x="282278" y="6409324"/>
            <a:ext cx="182067" cy="221156"/>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0" name="Group 19"/>
          <p:cNvGrpSpPr/>
          <p:nvPr userDrawn="1"/>
        </p:nvGrpSpPr>
        <p:grpSpPr>
          <a:xfrm flipH="1">
            <a:off x="758638" y="6409324"/>
            <a:ext cx="182067" cy="221156"/>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23" name="Straight Connector 22"/>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812294"/>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1652625" cy="2286000"/>
          </a:xfrm>
        </p:spPr>
        <p:txBody>
          <a:bodyPr/>
          <a:lstStyle>
            <a:lvl1pPr>
              <a:defRPr sz="1463">
                <a:solidFill>
                  <a:schemeClr val="accent2"/>
                </a:solidFill>
              </a:defRPr>
            </a:lvl1pPr>
          </a:lstStyle>
          <a:p>
            <a:endParaRPr lang="id-ID"/>
          </a:p>
        </p:txBody>
      </p:sp>
      <p:sp>
        <p:nvSpPr>
          <p:cNvPr id="8" name="Picture Placeholder 3"/>
          <p:cNvSpPr>
            <a:spLocks noGrp="1"/>
          </p:cNvSpPr>
          <p:nvPr>
            <p:ph type="pic" sz="quarter" idx="11"/>
          </p:nvPr>
        </p:nvSpPr>
        <p:spPr>
          <a:xfrm>
            <a:off x="0" y="2286000"/>
            <a:ext cx="1652625" cy="2286000"/>
          </a:xfrm>
        </p:spPr>
        <p:txBody>
          <a:bodyPr/>
          <a:lstStyle>
            <a:lvl1pPr>
              <a:defRPr sz="1463">
                <a:solidFill>
                  <a:schemeClr val="accent2"/>
                </a:solidFill>
              </a:defRPr>
            </a:lvl1pPr>
          </a:lstStyle>
          <a:p>
            <a:endParaRPr lang="id-ID"/>
          </a:p>
        </p:txBody>
      </p:sp>
      <p:sp>
        <p:nvSpPr>
          <p:cNvPr id="9" name="Picture Placeholder 3"/>
          <p:cNvSpPr>
            <a:spLocks noGrp="1"/>
          </p:cNvSpPr>
          <p:nvPr>
            <p:ph type="pic" sz="quarter" idx="12"/>
          </p:nvPr>
        </p:nvSpPr>
        <p:spPr>
          <a:xfrm>
            <a:off x="0" y="4572000"/>
            <a:ext cx="1652625" cy="2286000"/>
          </a:xfrm>
        </p:spPr>
        <p:txBody>
          <a:bodyPr/>
          <a:lstStyle>
            <a:lvl1pPr>
              <a:defRPr sz="1463">
                <a:solidFill>
                  <a:schemeClr val="accent2"/>
                </a:solidFill>
              </a:defRPr>
            </a:lvl1pPr>
          </a:lstStyle>
          <a:p>
            <a:endParaRPr lang="id-ID"/>
          </a:p>
        </p:txBody>
      </p:sp>
      <p:sp>
        <p:nvSpPr>
          <p:cNvPr id="10" name="Picture Placeholder 3"/>
          <p:cNvSpPr>
            <a:spLocks noGrp="1"/>
          </p:cNvSpPr>
          <p:nvPr>
            <p:ph type="pic" sz="quarter" idx="13"/>
          </p:nvPr>
        </p:nvSpPr>
        <p:spPr>
          <a:xfrm>
            <a:off x="1655322" y="0"/>
            <a:ext cx="1652625" cy="2286000"/>
          </a:xfrm>
        </p:spPr>
        <p:txBody>
          <a:bodyPr/>
          <a:lstStyle>
            <a:lvl1pPr>
              <a:defRPr sz="1463">
                <a:solidFill>
                  <a:schemeClr val="accent2"/>
                </a:solidFill>
              </a:defRPr>
            </a:lvl1pPr>
          </a:lstStyle>
          <a:p>
            <a:endParaRPr lang="id-ID"/>
          </a:p>
        </p:txBody>
      </p:sp>
      <p:sp>
        <p:nvSpPr>
          <p:cNvPr id="12" name="Picture Placeholder 3"/>
          <p:cNvSpPr>
            <a:spLocks noGrp="1"/>
          </p:cNvSpPr>
          <p:nvPr>
            <p:ph type="pic" sz="quarter" idx="14"/>
          </p:nvPr>
        </p:nvSpPr>
        <p:spPr>
          <a:xfrm>
            <a:off x="1655322" y="2286000"/>
            <a:ext cx="1652625" cy="2286000"/>
          </a:xfrm>
        </p:spPr>
        <p:txBody>
          <a:bodyPr/>
          <a:lstStyle>
            <a:lvl1pPr>
              <a:defRPr sz="1463">
                <a:solidFill>
                  <a:schemeClr val="accent2"/>
                </a:solidFill>
              </a:defRPr>
            </a:lvl1pPr>
          </a:lstStyle>
          <a:p>
            <a:endParaRPr lang="id-ID"/>
          </a:p>
        </p:txBody>
      </p:sp>
      <p:sp>
        <p:nvSpPr>
          <p:cNvPr id="13" name="Picture Placeholder 3"/>
          <p:cNvSpPr>
            <a:spLocks noGrp="1"/>
          </p:cNvSpPr>
          <p:nvPr>
            <p:ph type="pic" sz="quarter" idx="15"/>
          </p:nvPr>
        </p:nvSpPr>
        <p:spPr>
          <a:xfrm>
            <a:off x="1655322" y="4572000"/>
            <a:ext cx="1652625" cy="2286000"/>
          </a:xfrm>
        </p:spPr>
        <p:txBody>
          <a:bodyPr/>
          <a:lstStyle>
            <a:lvl1pPr>
              <a:defRPr sz="1463">
                <a:solidFill>
                  <a:schemeClr val="accent2"/>
                </a:solidFill>
              </a:defRPr>
            </a:lvl1pPr>
          </a:lstStyle>
          <a:p>
            <a:endParaRPr lang="id-ID"/>
          </a:p>
        </p:txBody>
      </p:sp>
      <p:sp>
        <p:nvSpPr>
          <p:cNvPr id="14" name="Picture Placeholder 3"/>
          <p:cNvSpPr>
            <a:spLocks noGrp="1"/>
          </p:cNvSpPr>
          <p:nvPr>
            <p:ph type="pic" sz="quarter" idx="16"/>
          </p:nvPr>
        </p:nvSpPr>
        <p:spPr>
          <a:xfrm>
            <a:off x="3307947" y="0"/>
            <a:ext cx="1652625" cy="2286000"/>
          </a:xfrm>
        </p:spPr>
        <p:txBody>
          <a:bodyPr/>
          <a:lstStyle>
            <a:lvl1pPr>
              <a:defRPr sz="1463">
                <a:solidFill>
                  <a:schemeClr val="accent2"/>
                </a:solidFill>
              </a:defRPr>
            </a:lvl1pPr>
          </a:lstStyle>
          <a:p>
            <a:endParaRPr lang="id-ID"/>
          </a:p>
        </p:txBody>
      </p:sp>
      <p:sp>
        <p:nvSpPr>
          <p:cNvPr id="15" name="Picture Placeholder 3"/>
          <p:cNvSpPr>
            <a:spLocks noGrp="1"/>
          </p:cNvSpPr>
          <p:nvPr>
            <p:ph type="pic" sz="quarter" idx="17"/>
          </p:nvPr>
        </p:nvSpPr>
        <p:spPr>
          <a:xfrm>
            <a:off x="3307947" y="2286000"/>
            <a:ext cx="1652625" cy="2286000"/>
          </a:xfrm>
        </p:spPr>
        <p:txBody>
          <a:bodyPr/>
          <a:lstStyle>
            <a:lvl1pPr>
              <a:defRPr sz="1463">
                <a:solidFill>
                  <a:schemeClr val="accent2"/>
                </a:solidFill>
              </a:defRPr>
            </a:lvl1pPr>
          </a:lstStyle>
          <a:p>
            <a:endParaRPr lang="id-ID"/>
          </a:p>
        </p:txBody>
      </p:sp>
      <p:sp>
        <p:nvSpPr>
          <p:cNvPr id="16" name="Picture Placeholder 3"/>
          <p:cNvSpPr>
            <a:spLocks noGrp="1"/>
          </p:cNvSpPr>
          <p:nvPr>
            <p:ph type="pic" sz="quarter" idx="18"/>
          </p:nvPr>
        </p:nvSpPr>
        <p:spPr>
          <a:xfrm>
            <a:off x="3307947" y="4572000"/>
            <a:ext cx="1652625" cy="2286000"/>
          </a:xfrm>
        </p:spPr>
        <p:txBody>
          <a:bodyPr/>
          <a:lstStyle>
            <a:lvl1pPr>
              <a:defRPr sz="1463">
                <a:solidFill>
                  <a:schemeClr val="accent2"/>
                </a:solidFill>
              </a:defRPr>
            </a:lvl1pPr>
          </a:lstStyle>
          <a:p>
            <a:endParaRPr lang="id-ID"/>
          </a:p>
        </p:txBody>
      </p:sp>
      <p:sp>
        <p:nvSpPr>
          <p:cNvPr id="17" name="Picture Placeholder 3"/>
          <p:cNvSpPr>
            <a:spLocks noGrp="1"/>
          </p:cNvSpPr>
          <p:nvPr>
            <p:ph type="pic" sz="quarter" idx="19"/>
          </p:nvPr>
        </p:nvSpPr>
        <p:spPr>
          <a:xfrm>
            <a:off x="4963268" y="0"/>
            <a:ext cx="1652625" cy="2286000"/>
          </a:xfrm>
        </p:spPr>
        <p:txBody>
          <a:bodyPr/>
          <a:lstStyle>
            <a:lvl1pPr>
              <a:defRPr sz="1463">
                <a:solidFill>
                  <a:schemeClr val="accent2"/>
                </a:solidFill>
              </a:defRPr>
            </a:lvl1pPr>
          </a:lstStyle>
          <a:p>
            <a:endParaRPr lang="id-ID"/>
          </a:p>
        </p:txBody>
      </p:sp>
      <p:sp>
        <p:nvSpPr>
          <p:cNvPr id="18" name="Picture Placeholder 3"/>
          <p:cNvSpPr>
            <a:spLocks noGrp="1"/>
          </p:cNvSpPr>
          <p:nvPr>
            <p:ph type="pic" sz="quarter" idx="20"/>
          </p:nvPr>
        </p:nvSpPr>
        <p:spPr>
          <a:xfrm>
            <a:off x="4963268" y="2286000"/>
            <a:ext cx="1652625" cy="2286000"/>
          </a:xfrm>
        </p:spPr>
        <p:txBody>
          <a:bodyPr/>
          <a:lstStyle>
            <a:lvl1pPr>
              <a:defRPr sz="1463">
                <a:solidFill>
                  <a:schemeClr val="accent2"/>
                </a:solidFill>
              </a:defRPr>
            </a:lvl1pPr>
          </a:lstStyle>
          <a:p>
            <a:endParaRPr lang="id-ID"/>
          </a:p>
        </p:txBody>
      </p:sp>
      <p:sp>
        <p:nvSpPr>
          <p:cNvPr id="19" name="Picture Placeholder 3"/>
          <p:cNvSpPr>
            <a:spLocks noGrp="1"/>
          </p:cNvSpPr>
          <p:nvPr>
            <p:ph type="pic" sz="quarter" idx="21"/>
          </p:nvPr>
        </p:nvSpPr>
        <p:spPr>
          <a:xfrm>
            <a:off x="4963268" y="4572000"/>
            <a:ext cx="1652625" cy="2286000"/>
          </a:xfrm>
        </p:spPr>
        <p:txBody>
          <a:bodyPr/>
          <a:lstStyle>
            <a:lvl1pPr>
              <a:defRPr sz="1463">
                <a:solidFill>
                  <a:schemeClr val="accent2"/>
                </a:solidFill>
              </a:defRPr>
            </a:lvl1pPr>
          </a:lstStyle>
          <a:p>
            <a:endParaRPr lang="id-ID"/>
          </a:p>
        </p:txBody>
      </p:sp>
      <p:sp>
        <p:nvSpPr>
          <p:cNvPr id="20" name="Picture Placeholder 3"/>
          <p:cNvSpPr>
            <a:spLocks noGrp="1"/>
          </p:cNvSpPr>
          <p:nvPr>
            <p:ph type="pic" sz="quarter" idx="22"/>
          </p:nvPr>
        </p:nvSpPr>
        <p:spPr>
          <a:xfrm>
            <a:off x="6613197" y="0"/>
            <a:ext cx="1652625" cy="2286000"/>
          </a:xfrm>
        </p:spPr>
        <p:txBody>
          <a:bodyPr/>
          <a:lstStyle>
            <a:lvl1pPr>
              <a:defRPr sz="1463">
                <a:solidFill>
                  <a:schemeClr val="accent2"/>
                </a:solidFill>
              </a:defRPr>
            </a:lvl1pPr>
          </a:lstStyle>
          <a:p>
            <a:endParaRPr lang="id-ID"/>
          </a:p>
        </p:txBody>
      </p:sp>
      <p:sp>
        <p:nvSpPr>
          <p:cNvPr id="21" name="Picture Placeholder 3"/>
          <p:cNvSpPr>
            <a:spLocks noGrp="1"/>
          </p:cNvSpPr>
          <p:nvPr>
            <p:ph type="pic" sz="quarter" idx="23"/>
          </p:nvPr>
        </p:nvSpPr>
        <p:spPr>
          <a:xfrm>
            <a:off x="6613197" y="2286000"/>
            <a:ext cx="1652625" cy="2286000"/>
          </a:xfrm>
        </p:spPr>
        <p:txBody>
          <a:bodyPr/>
          <a:lstStyle>
            <a:lvl1pPr>
              <a:defRPr sz="1463">
                <a:solidFill>
                  <a:schemeClr val="accent2"/>
                </a:solidFill>
              </a:defRPr>
            </a:lvl1pPr>
          </a:lstStyle>
          <a:p>
            <a:endParaRPr lang="id-ID"/>
          </a:p>
        </p:txBody>
      </p:sp>
      <p:sp>
        <p:nvSpPr>
          <p:cNvPr id="22" name="Picture Placeholder 3"/>
          <p:cNvSpPr>
            <a:spLocks noGrp="1"/>
          </p:cNvSpPr>
          <p:nvPr>
            <p:ph type="pic" sz="quarter" idx="24"/>
          </p:nvPr>
        </p:nvSpPr>
        <p:spPr>
          <a:xfrm>
            <a:off x="6613197" y="4572000"/>
            <a:ext cx="1652625" cy="2286000"/>
          </a:xfrm>
        </p:spPr>
        <p:txBody>
          <a:bodyPr/>
          <a:lstStyle>
            <a:lvl1pPr>
              <a:defRPr sz="1463">
                <a:solidFill>
                  <a:schemeClr val="accent2"/>
                </a:solidFill>
              </a:defRPr>
            </a:lvl1pPr>
          </a:lstStyle>
          <a:p>
            <a:endParaRPr lang="id-ID"/>
          </a:p>
        </p:txBody>
      </p:sp>
      <p:sp>
        <p:nvSpPr>
          <p:cNvPr id="23" name="Picture Placeholder 3"/>
          <p:cNvSpPr>
            <a:spLocks noGrp="1"/>
          </p:cNvSpPr>
          <p:nvPr>
            <p:ph type="pic" sz="quarter" idx="25"/>
          </p:nvPr>
        </p:nvSpPr>
        <p:spPr>
          <a:xfrm>
            <a:off x="8268518" y="0"/>
            <a:ext cx="1652625" cy="2286000"/>
          </a:xfrm>
        </p:spPr>
        <p:txBody>
          <a:bodyPr/>
          <a:lstStyle>
            <a:lvl1pPr>
              <a:defRPr sz="1463">
                <a:solidFill>
                  <a:schemeClr val="accent2"/>
                </a:solidFill>
              </a:defRPr>
            </a:lvl1pPr>
          </a:lstStyle>
          <a:p>
            <a:endParaRPr lang="id-ID"/>
          </a:p>
        </p:txBody>
      </p:sp>
      <p:sp>
        <p:nvSpPr>
          <p:cNvPr id="24" name="Picture Placeholder 3"/>
          <p:cNvSpPr>
            <a:spLocks noGrp="1"/>
          </p:cNvSpPr>
          <p:nvPr>
            <p:ph type="pic" sz="quarter" idx="26"/>
          </p:nvPr>
        </p:nvSpPr>
        <p:spPr>
          <a:xfrm>
            <a:off x="8268518" y="2286000"/>
            <a:ext cx="1652625" cy="2286000"/>
          </a:xfrm>
        </p:spPr>
        <p:txBody>
          <a:bodyPr/>
          <a:lstStyle>
            <a:lvl1pPr>
              <a:defRPr sz="1463">
                <a:solidFill>
                  <a:schemeClr val="accent2"/>
                </a:solidFill>
              </a:defRPr>
            </a:lvl1pPr>
          </a:lstStyle>
          <a:p>
            <a:endParaRPr lang="id-ID"/>
          </a:p>
        </p:txBody>
      </p:sp>
      <p:sp>
        <p:nvSpPr>
          <p:cNvPr id="25" name="Picture Placeholder 3"/>
          <p:cNvSpPr>
            <a:spLocks noGrp="1"/>
          </p:cNvSpPr>
          <p:nvPr>
            <p:ph type="pic" sz="quarter" idx="27"/>
          </p:nvPr>
        </p:nvSpPr>
        <p:spPr>
          <a:xfrm>
            <a:off x="8268518" y="4572000"/>
            <a:ext cx="1652625" cy="2286000"/>
          </a:xfrm>
        </p:spPr>
        <p:txBody>
          <a:bodyPr/>
          <a:lstStyle>
            <a:lvl1pPr>
              <a:defRPr sz="1463">
                <a:solidFill>
                  <a:schemeClr val="accent2"/>
                </a:solidFill>
              </a:defRPr>
            </a:lvl1pPr>
          </a:lstStyle>
          <a:p>
            <a:endParaRPr lang="id-ID"/>
          </a:p>
        </p:txBody>
      </p:sp>
      <p:sp>
        <p:nvSpPr>
          <p:cNvPr id="2" name="Rectangle 1"/>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975">
              <a:solidFill>
                <a:srgbClr val="8BC145"/>
              </a:solidFill>
            </a:endParaRPr>
          </a:p>
        </p:txBody>
      </p:sp>
      <p:sp>
        <p:nvSpPr>
          <p:cNvPr id="5" name="Rectangle 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975">
              <a:solidFill>
                <a:srgbClr val="8BC145"/>
              </a:solidFill>
            </a:endParaRPr>
          </a:p>
        </p:txBody>
      </p:sp>
      <p:sp>
        <p:nvSpPr>
          <p:cNvPr id="7" name="TextBox 6"/>
          <p:cNvSpPr txBox="1"/>
          <p:nvPr userDrawn="1"/>
        </p:nvSpPr>
        <p:spPr>
          <a:xfrm>
            <a:off x="9398497" y="305132"/>
            <a:ext cx="312906" cy="223587"/>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853" b="1" smtClean="0">
                <a:solidFill>
                  <a:srgbClr val="8BC145"/>
                </a:solidFill>
                <a:latin typeface="Calibri" panose="020F0502020204030204"/>
                <a:ea typeface="+mn-ea"/>
                <a:cs typeface="+mn-cs"/>
              </a:rPr>
              <a:pPr algn="ctr" defTabSz="742950" eaLnBrk="1" fontAlgn="auto" hangingPunct="1">
                <a:spcBef>
                  <a:spcPts val="0"/>
                </a:spcBef>
                <a:spcAft>
                  <a:spcPts val="0"/>
                </a:spcAft>
              </a:pPr>
              <a:t>‹#›</a:t>
            </a:fld>
            <a:endParaRPr lang="id-ID" sz="853" dirty="0">
              <a:solidFill>
                <a:srgbClr val="8BC145"/>
              </a:solidFill>
              <a:latin typeface="Calibri" panose="020F0502020204030204"/>
              <a:ea typeface="+mn-ea"/>
              <a:cs typeface="+mn-cs"/>
            </a:endParaRPr>
          </a:p>
        </p:txBody>
      </p:sp>
    </p:spTree>
    <p:extLst>
      <p:ext uri="{BB962C8B-B14F-4D97-AF65-F5344CB8AC3E}">
        <p14:creationId xmlns:p14="http://schemas.microsoft.com/office/powerpoint/2010/main" val="37016988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Rectangle 1"/>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5" name="Rectangle 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7" name="TextBox 6"/>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sp>
        <p:nvSpPr>
          <p:cNvPr id="26" name="Picture Placeholder 3"/>
          <p:cNvSpPr>
            <a:spLocks noGrp="1"/>
          </p:cNvSpPr>
          <p:nvPr>
            <p:ph type="pic" sz="quarter" idx="10"/>
          </p:nvPr>
        </p:nvSpPr>
        <p:spPr>
          <a:xfrm>
            <a:off x="1178266" y="2284945"/>
            <a:ext cx="1379500" cy="1697847"/>
          </a:xfrm>
          <a:prstGeom prst="ellipse">
            <a:avLst/>
          </a:prstGeom>
        </p:spPr>
        <p:txBody>
          <a:bodyPr>
            <a:normAutofit/>
          </a:bodyPr>
          <a:lstStyle>
            <a:lvl1pPr>
              <a:defRPr sz="1300">
                <a:solidFill>
                  <a:schemeClr val="accent2"/>
                </a:solidFill>
              </a:defRPr>
            </a:lvl1pPr>
          </a:lstStyle>
          <a:p>
            <a:endParaRPr lang="id-ID" dirty="0"/>
          </a:p>
        </p:txBody>
      </p:sp>
      <p:sp>
        <p:nvSpPr>
          <p:cNvPr id="27" name="Picture Placeholder 3"/>
          <p:cNvSpPr>
            <a:spLocks noGrp="1"/>
          </p:cNvSpPr>
          <p:nvPr>
            <p:ph type="pic" sz="quarter" idx="11"/>
          </p:nvPr>
        </p:nvSpPr>
        <p:spPr>
          <a:xfrm>
            <a:off x="3227139" y="2284945"/>
            <a:ext cx="1379500" cy="1697847"/>
          </a:xfrm>
          <a:prstGeom prst="ellipse">
            <a:avLst/>
          </a:prstGeom>
        </p:spPr>
        <p:txBody>
          <a:bodyPr>
            <a:normAutofit/>
          </a:bodyPr>
          <a:lstStyle>
            <a:lvl1pPr>
              <a:defRPr sz="1300">
                <a:solidFill>
                  <a:schemeClr val="accent2"/>
                </a:solidFill>
              </a:defRPr>
            </a:lvl1pPr>
          </a:lstStyle>
          <a:p>
            <a:endParaRPr lang="id-ID" dirty="0"/>
          </a:p>
        </p:txBody>
      </p:sp>
      <p:sp>
        <p:nvSpPr>
          <p:cNvPr id="28" name="Picture Placeholder 3"/>
          <p:cNvSpPr>
            <a:spLocks noGrp="1"/>
          </p:cNvSpPr>
          <p:nvPr>
            <p:ph type="pic" sz="quarter" idx="12"/>
          </p:nvPr>
        </p:nvSpPr>
        <p:spPr>
          <a:xfrm>
            <a:off x="5288388" y="2284945"/>
            <a:ext cx="1379500" cy="1697847"/>
          </a:xfrm>
          <a:prstGeom prst="ellipse">
            <a:avLst/>
          </a:prstGeom>
        </p:spPr>
        <p:txBody>
          <a:bodyPr>
            <a:normAutofit/>
          </a:bodyPr>
          <a:lstStyle>
            <a:lvl1pPr>
              <a:defRPr sz="1300">
                <a:solidFill>
                  <a:schemeClr val="accent2"/>
                </a:solidFill>
              </a:defRPr>
            </a:lvl1pPr>
          </a:lstStyle>
          <a:p>
            <a:endParaRPr lang="id-ID" dirty="0"/>
          </a:p>
        </p:txBody>
      </p:sp>
      <p:sp>
        <p:nvSpPr>
          <p:cNvPr id="29" name="Picture Placeholder 3"/>
          <p:cNvSpPr>
            <a:spLocks noGrp="1"/>
          </p:cNvSpPr>
          <p:nvPr>
            <p:ph type="pic" sz="quarter" idx="13"/>
          </p:nvPr>
        </p:nvSpPr>
        <p:spPr>
          <a:xfrm>
            <a:off x="7337261" y="2284945"/>
            <a:ext cx="1379500" cy="1697847"/>
          </a:xfrm>
          <a:prstGeom prst="ellipse">
            <a:avLst/>
          </a:prstGeom>
        </p:spPr>
        <p:txBody>
          <a:bodyPr>
            <a:normAutofit/>
          </a:bodyPr>
          <a:lstStyle>
            <a:lvl1pPr>
              <a:defRPr sz="1300">
                <a:solidFill>
                  <a:schemeClr val="accent2"/>
                </a:solidFill>
              </a:defRPr>
            </a:lvl1pPr>
          </a:lstStyle>
          <a:p>
            <a:endParaRPr lang="id-ID"/>
          </a:p>
        </p:txBody>
      </p:sp>
      <p:grpSp>
        <p:nvGrpSpPr>
          <p:cNvPr id="16" name="Group 15"/>
          <p:cNvGrpSpPr/>
          <p:nvPr userDrawn="1"/>
        </p:nvGrpSpPr>
        <p:grpSpPr>
          <a:xfrm>
            <a:off x="282278" y="6409324"/>
            <a:ext cx="182067"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19" name="Group 18"/>
          <p:cNvGrpSpPr/>
          <p:nvPr userDrawn="1"/>
        </p:nvGrpSpPr>
        <p:grpSpPr>
          <a:xfrm flipH="1">
            <a:off x="758638" y="6409324"/>
            <a:ext cx="182067"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22" name="Straight Connector 21"/>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660631"/>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1011150" y="2113495"/>
            <a:ext cx="1379500" cy="1697847"/>
          </a:xfrm>
          <a:prstGeom prst="ellipse">
            <a:avLst/>
          </a:prstGeom>
        </p:spPr>
        <p:txBody>
          <a:bodyPr>
            <a:normAutofit/>
          </a:bodyPr>
          <a:lstStyle>
            <a:lvl1pPr>
              <a:defRPr sz="1300">
                <a:solidFill>
                  <a:schemeClr val="accent2"/>
                </a:solidFill>
              </a:defRPr>
            </a:lvl1pPr>
          </a:lstStyle>
          <a:p>
            <a:endParaRPr lang="id-ID" dirty="0"/>
          </a:p>
        </p:txBody>
      </p:sp>
      <p:sp>
        <p:nvSpPr>
          <p:cNvPr id="2" name="Rectangle 1"/>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5" name="Rectangle 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7" name="TextBox 6"/>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14" name="Group 13"/>
          <p:cNvGrpSpPr/>
          <p:nvPr userDrawn="1"/>
        </p:nvGrpSpPr>
        <p:grpSpPr>
          <a:xfrm>
            <a:off x="282278" y="6409324"/>
            <a:ext cx="182067" cy="221156"/>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17" name="Group 16"/>
          <p:cNvGrpSpPr/>
          <p:nvPr userDrawn="1"/>
        </p:nvGrpSpPr>
        <p:grpSpPr>
          <a:xfrm flipH="1">
            <a:off x="758638" y="6409324"/>
            <a:ext cx="182067" cy="221156"/>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20" name="Straight Connector 19"/>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37447"/>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178266" y="2284945"/>
            <a:ext cx="1379500" cy="1697847"/>
          </a:xfrm>
          <a:prstGeom prst="rect">
            <a:avLst/>
          </a:prstGeom>
        </p:spPr>
        <p:txBody>
          <a:bodyPr>
            <a:normAutofit/>
          </a:bodyPr>
          <a:lstStyle>
            <a:lvl1pPr>
              <a:defRPr sz="1300">
                <a:solidFill>
                  <a:schemeClr val="accent2"/>
                </a:solidFill>
              </a:defRPr>
            </a:lvl1pPr>
          </a:lstStyle>
          <a:p>
            <a:endParaRPr lang="id-ID" dirty="0"/>
          </a:p>
        </p:txBody>
      </p:sp>
      <p:sp>
        <p:nvSpPr>
          <p:cNvPr id="8" name="Picture Placeholder 3"/>
          <p:cNvSpPr>
            <a:spLocks noGrp="1"/>
          </p:cNvSpPr>
          <p:nvPr>
            <p:ph type="pic" sz="quarter" idx="11"/>
          </p:nvPr>
        </p:nvSpPr>
        <p:spPr>
          <a:xfrm>
            <a:off x="3227139" y="2284945"/>
            <a:ext cx="1379500" cy="1697847"/>
          </a:xfrm>
          <a:prstGeom prst="rect">
            <a:avLst/>
          </a:prstGeom>
        </p:spPr>
        <p:txBody>
          <a:bodyPr>
            <a:normAutofit/>
          </a:bodyPr>
          <a:lstStyle>
            <a:lvl1pPr>
              <a:defRPr sz="1300">
                <a:solidFill>
                  <a:schemeClr val="accent2"/>
                </a:solidFill>
              </a:defRPr>
            </a:lvl1pPr>
          </a:lstStyle>
          <a:p>
            <a:endParaRPr lang="id-ID" dirty="0"/>
          </a:p>
        </p:txBody>
      </p:sp>
      <p:sp>
        <p:nvSpPr>
          <p:cNvPr id="9" name="Picture Placeholder 3"/>
          <p:cNvSpPr>
            <a:spLocks noGrp="1"/>
          </p:cNvSpPr>
          <p:nvPr>
            <p:ph type="pic" sz="quarter" idx="12"/>
          </p:nvPr>
        </p:nvSpPr>
        <p:spPr>
          <a:xfrm>
            <a:off x="5288388" y="2284945"/>
            <a:ext cx="1379500" cy="1697847"/>
          </a:xfrm>
          <a:prstGeom prst="rect">
            <a:avLst/>
          </a:prstGeom>
        </p:spPr>
        <p:txBody>
          <a:bodyPr>
            <a:normAutofit/>
          </a:bodyPr>
          <a:lstStyle>
            <a:lvl1pPr>
              <a:defRPr sz="1300">
                <a:solidFill>
                  <a:schemeClr val="accent2"/>
                </a:solidFill>
              </a:defRPr>
            </a:lvl1pPr>
          </a:lstStyle>
          <a:p>
            <a:endParaRPr lang="id-ID" dirty="0"/>
          </a:p>
        </p:txBody>
      </p:sp>
      <p:sp>
        <p:nvSpPr>
          <p:cNvPr id="10" name="Picture Placeholder 3"/>
          <p:cNvSpPr>
            <a:spLocks noGrp="1"/>
          </p:cNvSpPr>
          <p:nvPr>
            <p:ph type="pic" sz="quarter" idx="13"/>
          </p:nvPr>
        </p:nvSpPr>
        <p:spPr>
          <a:xfrm>
            <a:off x="7337261" y="2284945"/>
            <a:ext cx="1379500" cy="1697847"/>
          </a:xfrm>
          <a:prstGeom prst="rect">
            <a:avLst/>
          </a:prstGeom>
        </p:spPr>
        <p:txBody>
          <a:bodyPr>
            <a:normAutofit/>
          </a:bodyPr>
          <a:lstStyle>
            <a:lvl1pPr>
              <a:defRPr sz="1300">
                <a:solidFill>
                  <a:schemeClr val="accent2"/>
                </a:solidFill>
              </a:defRPr>
            </a:lvl1pPr>
          </a:lstStyle>
          <a:p>
            <a:endParaRPr lang="id-ID"/>
          </a:p>
        </p:txBody>
      </p:sp>
      <p:sp>
        <p:nvSpPr>
          <p:cNvPr id="16" name="Rectangle 15"/>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7" name="Rectangle 16"/>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5" name="TextBox 24"/>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6" name="Group 25"/>
          <p:cNvGrpSpPr/>
          <p:nvPr userDrawn="1"/>
        </p:nvGrpSpPr>
        <p:grpSpPr>
          <a:xfrm>
            <a:off x="282278" y="6409324"/>
            <a:ext cx="182067" cy="221156"/>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9" name="Group 28"/>
          <p:cNvGrpSpPr/>
          <p:nvPr userDrawn="1"/>
        </p:nvGrpSpPr>
        <p:grpSpPr>
          <a:xfrm flipH="1">
            <a:off x="758638" y="6409324"/>
            <a:ext cx="182067" cy="221156"/>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2" name="Straight Connector 31"/>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361422"/>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016573" y="1228726"/>
            <a:ext cx="1919288" cy="3260725"/>
          </a:xfrm>
        </p:spPr>
        <p:txBody>
          <a:bodyPr>
            <a:normAutofit/>
          </a:bodyPr>
          <a:lstStyle>
            <a:lvl1pPr>
              <a:defRPr sz="1300">
                <a:solidFill>
                  <a:schemeClr val="accent2"/>
                </a:solidFill>
              </a:defRPr>
            </a:lvl1pPr>
          </a:lstStyle>
          <a:p>
            <a:endParaRPr lang="id-ID" dirty="0"/>
          </a:p>
        </p:txBody>
      </p:sp>
      <p:sp>
        <p:nvSpPr>
          <p:cNvPr id="13" name="Rectangle 12"/>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1" name="Rectangle 20"/>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2" name="TextBox 21"/>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3" name="Group 22"/>
          <p:cNvGrpSpPr/>
          <p:nvPr userDrawn="1"/>
        </p:nvGrpSpPr>
        <p:grpSpPr>
          <a:xfrm>
            <a:off x="282278" y="6409324"/>
            <a:ext cx="182067"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6" name="Group 25"/>
          <p:cNvGrpSpPr/>
          <p:nvPr userDrawn="1"/>
        </p:nvGrpSpPr>
        <p:grpSpPr>
          <a:xfrm flipH="1">
            <a:off x="758638" y="6409324"/>
            <a:ext cx="182067"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29" name="Straight Connector 28"/>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567723"/>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993180" y="1945432"/>
            <a:ext cx="2524225" cy="2016211"/>
          </a:xfrm>
        </p:spPr>
        <p:txBody>
          <a:bodyPr>
            <a:normAutofit/>
          </a:bodyPr>
          <a:lstStyle>
            <a:lvl1pPr>
              <a:defRPr sz="1625">
                <a:solidFill>
                  <a:schemeClr val="accent2"/>
                </a:solidFill>
              </a:defRPr>
            </a:lvl1pPr>
          </a:lstStyle>
          <a:p>
            <a:endParaRPr lang="id-ID"/>
          </a:p>
        </p:txBody>
      </p:sp>
      <p:sp>
        <p:nvSpPr>
          <p:cNvPr id="9" name="Picture Placeholder 2"/>
          <p:cNvSpPr>
            <a:spLocks noGrp="1"/>
          </p:cNvSpPr>
          <p:nvPr>
            <p:ph type="pic" sz="quarter" idx="11"/>
          </p:nvPr>
        </p:nvSpPr>
        <p:spPr>
          <a:xfrm>
            <a:off x="3683701" y="1945432"/>
            <a:ext cx="2524225" cy="2016211"/>
          </a:xfrm>
        </p:spPr>
        <p:txBody>
          <a:bodyPr>
            <a:normAutofit/>
          </a:bodyPr>
          <a:lstStyle>
            <a:lvl1pPr>
              <a:defRPr sz="1625">
                <a:solidFill>
                  <a:schemeClr val="accent2"/>
                </a:solidFill>
              </a:defRPr>
            </a:lvl1pPr>
          </a:lstStyle>
          <a:p>
            <a:endParaRPr lang="id-ID"/>
          </a:p>
        </p:txBody>
      </p:sp>
      <p:sp>
        <p:nvSpPr>
          <p:cNvPr id="10" name="Picture Placeholder 2"/>
          <p:cNvSpPr>
            <a:spLocks noGrp="1"/>
          </p:cNvSpPr>
          <p:nvPr>
            <p:ph type="pic" sz="quarter" idx="12"/>
          </p:nvPr>
        </p:nvSpPr>
        <p:spPr>
          <a:xfrm>
            <a:off x="6384664" y="1945432"/>
            <a:ext cx="2524225" cy="2016211"/>
          </a:xfrm>
        </p:spPr>
        <p:txBody>
          <a:bodyPr>
            <a:normAutofit/>
          </a:bodyPr>
          <a:lstStyle>
            <a:lvl1pPr>
              <a:defRPr sz="1625">
                <a:solidFill>
                  <a:schemeClr val="accent2"/>
                </a:solidFill>
              </a:defRPr>
            </a:lvl1pPr>
          </a:lstStyle>
          <a:p>
            <a:endParaRPr lang="id-ID"/>
          </a:p>
        </p:txBody>
      </p:sp>
      <p:sp>
        <p:nvSpPr>
          <p:cNvPr id="11" name="Picture Placeholder 2"/>
          <p:cNvSpPr>
            <a:spLocks noGrp="1"/>
          </p:cNvSpPr>
          <p:nvPr>
            <p:ph type="pic" sz="quarter" idx="13"/>
          </p:nvPr>
        </p:nvSpPr>
        <p:spPr>
          <a:xfrm>
            <a:off x="993180" y="4177346"/>
            <a:ext cx="2524225" cy="2016211"/>
          </a:xfrm>
        </p:spPr>
        <p:txBody>
          <a:bodyPr>
            <a:normAutofit/>
          </a:bodyPr>
          <a:lstStyle>
            <a:lvl1pPr>
              <a:defRPr sz="1625">
                <a:solidFill>
                  <a:schemeClr val="accent2"/>
                </a:solidFill>
              </a:defRPr>
            </a:lvl1pPr>
          </a:lstStyle>
          <a:p>
            <a:endParaRPr lang="id-ID"/>
          </a:p>
        </p:txBody>
      </p:sp>
      <p:sp>
        <p:nvSpPr>
          <p:cNvPr id="12" name="Picture Placeholder 2"/>
          <p:cNvSpPr>
            <a:spLocks noGrp="1"/>
          </p:cNvSpPr>
          <p:nvPr>
            <p:ph type="pic" sz="quarter" idx="14"/>
          </p:nvPr>
        </p:nvSpPr>
        <p:spPr>
          <a:xfrm>
            <a:off x="3683701" y="4177346"/>
            <a:ext cx="2524225" cy="2016211"/>
          </a:xfrm>
        </p:spPr>
        <p:txBody>
          <a:bodyPr>
            <a:normAutofit/>
          </a:bodyPr>
          <a:lstStyle>
            <a:lvl1pPr>
              <a:defRPr sz="1625">
                <a:solidFill>
                  <a:schemeClr val="accent2"/>
                </a:solidFill>
              </a:defRPr>
            </a:lvl1pPr>
          </a:lstStyle>
          <a:p>
            <a:endParaRPr lang="id-ID"/>
          </a:p>
        </p:txBody>
      </p:sp>
      <p:sp>
        <p:nvSpPr>
          <p:cNvPr id="13" name="Picture Placeholder 2"/>
          <p:cNvSpPr>
            <a:spLocks noGrp="1"/>
          </p:cNvSpPr>
          <p:nvPr>
            <p:ph type="pic" sz="quarter" idx="15"/>
          </p:nvPr>
        </p:nvSpPr>
        <p:spPr>
          <a:xfrm>
            <a:off x="6384664" y="4177346"/>
            <a:ext cx="2524225" cy="2016211"/>
          </a:xfrm>
        </p:spPr>
        <p:txBody>
          <a:bodyPr>
            <a:normAutofit/>
          </a:bodyPr>
          <a:lstStyle>
            <a:lvl1pPr>
              <a:defRPr sz="1625">
                <a:solidFill>
                  <a:schemeClr val="accent2"/>
                </a:solidFill>
              </a:defRPr>
            </a:lvl1pPr>
          </a:lstStyle>
          <a:p>
            <a:endParaRPr lang="id-ID"/>
          </a:p>
        </p:txBody>
      </p:sp>
      <p:sp>
        <p:nvSpPr>
          <p:cNvPr id="14" name="Freeform 5"/>
          <p:cNvSpPr>
            <a:spLocks/>
          </p:cNvSpPr>
          <p:nvPr userDrawn="1"/>
        </p:nvSpPr>
        <p:spPr bwMode="auto">
          <a:xfrm flipH="1">
            <a:off x="7560520" y="2655844"/>
            <a:ext cx="1086694"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74295" tIns="37148" rIns="74295" bIns="37148" numCol="1" anchor="t" anchorCtr="0" compatLnSpc="1">
            <a:prstTxWarp prst="textNoShape">
              <a:avLst/>
            </a:prstTxWarp>
          </a:bodyPr>
          <a:lstStyle/>
          <a:p>
            <a:pPr defTabSz="742950" eaLnBrk="1" fontAlgn="auto" hangingPunct="1">
              <a:spcBef>
                <a:spcPts val="0"/>
              </a:spcBef>
              <a:spcAft>
                <a:spcPts val="0"/>
              </a:spcAft>
            </a:pPr>
            <a:endParaRPr lang="id-ID" sz="1138">
              <a:solidFill>
                <a:srgbClr val="8BC145"/>
              </a:solidFill>
              <a:latin typeface="Calibri" panose="020F0502020204030204"/>
              <a:ea typeface="+mn-ea"/>
              <a:cs typeface="+mn-cs"/>
            </a:endParaRPr>
          </a:p>
        </p:txBody>
      </p:sp>
      <p:sp>
        <p:nvSpPr>
          <p:cNvPr id="18" name="Freeform 5"/>
          <p:cNvSpPr>
            <a:spLocks/>
          </p:cNvSpPr>
          <p:nvPr userDrawn="1"/>
        </p:nvSpPr>
        <p:spPr bwMode="auto">
          <a:xfrm flipH="1">
            <a:off x="8832002" y="3855256"/>
            <a:ext cx="42367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74295" tIns="37148" rIns="74295" bIns="37148" numCol="1" anchor="t" anchorCtr="0" compatLnSpc="1">
            <a:prstTxWarp prst="textNoShape">
              <a:avLst/>
            </a:prstTxWarp>
          </a:bodyPr>
          <a:lstStyle/>
          <a:p>
            <a:pPr defTabSz="742950" eaLnBrk="1" fontAlgn="auto" hangingPunct="1">
              <a:spcBef>
                <a:spcPts val="0"/>
              </a:spcBef>
              <a:spcAft>
                <a:spcPts val="0"/>
              </a:spcAft>
            </a:pPr>
            <a:endParaRPr lang="id-ID" sz="1138">
              <a:solidFill>
                <a:srgbClr val="8BC145"/>
              </a:solidFill>
              <a:latin typeface="Calibri" panose="020F0502020204030204"/>
              <a:ea typeface="+mn-ea"/>
              <a:cs typeface="+mn-cs"/>
            </a:endParaRPr>
          </a:p>
        </p:txBody>
      </p:sp>
      <p:sp>
        <p:nvSpPr>
          <p:cNvPr id="19" name="Freeform 5"/>
          <p:cNvSpPr>
            <a:spLocks/>
          </p:cNvSpPr>
          <p:nvPr userDrawn="1"/>
        </p:nvSpPr>
        <p:spPr bwMode="auto">
          <a:xfrm flipH="1">
            <a:off x="6786697" y="2453989"/>
            <a:ext cx="42393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74295" tIns="37148" rIns="74295" bIns="37148" numCol="1" anchor="t" anchorCtr="0" compatLnSpc="1">
            <a:prstTxWarp prst="textNoShape">
              <a:avLst/>
            </a:prstTxWarp>
          </a:bodyPr>
          <a:lstStyle/>
          <a:p>
            <a:pPr defTabSz="742950" eaLnBrk="1" fontAlgn="auto" hangingPunct="1">
              <a:spcBef>
                <a:spcPts val="0"/>
              </a:spcBef>
              <a:spcAft>
                <a:spcPts val="0"/>
              </a:spcAft>
            </a:pPr>
            <a:endParaRPr lang="id-ID" sz="1138">
              <a:solidFill>
                <a:srgbClr val="8BC145"/>
              </a:solidFill>
              <a:latin typeface="Calibri" panose="020F0502020204030204"/>
              <a:ea typeface="+mn-ea"/>
              <a:cs typeface="+mn-cs"/>
            </a:endParaRPr>
          </a:p>
        </p:txBody>
      </p:sp>
      <p:sp>
        <p:nvSpPr>
          <p:cNvPr id="21" name="Rectangle 20"/>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2" name="Rectangle 21"/>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3" name="TextBox 22"/>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31" name="Group 30"/>
          <p:cNvGrpSpPr/>
          <p:nvPr userDrawn="1"/>
        </p:nvGrpSpPr>
        <p:grpSpPr>
          <a:xfrm>
            <a:off x="282278" y="6409324"/>
            <a:ext cx="182067" cy="221156"/>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34" name="Group 33"/>
          <p:cNvGrpSpPr/>
          <p:nvPr userDrawn="1"/>
        </p:nvGrpSpPr>
        <p:grpSpPr>
          <a:xfrm flipH="1">
            <a:off x="758638" y="6409324"/>
            <a:ext cx="182067" cy="221156"/>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7" name="Straight Connector 36"/>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4741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002593"/>
            <a:ext cx="4375150" cy="5123043"/>
          </a:xfrm>
        </p:spPr>
        <p:txBody>
          <a:bodyPr>
            <a:normAutofit/>
          </a:bodyPr>
          <a:lstStyle>
            <a:lvl1pPr>
              <a:defRPr sz="2300"/>
            </a:lvl1pPr>
            <a:lvl2pPr>
              <a:defRPr sz="2100"/>
            </a:lvl2pPr>
            <a:lvl3pPr>
              <a:defRPr sz="1900"/>
            </a:lvl3pPr>
            <a:lvl4pPr>
              <a:defRPr sz="1600"/>
            </a:lvl4pPr>
            <a:lvl5pPr>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002593"/>
            <a:ext cx="4375150" cy="5123043"/>
          </a:xfrm>
        </p:spPr>
        <p:txBody>
          <a:bodyPr>
            <a:normAutofit/>
          </a:bodyPr>
          <a:lstStyle>
            <a:lvl1pPr>
              <a:defRPr sz="2300"/>
            </a:lvl1pPr>
            <a:lvl2pPr>
              <a:defRPr sz="2100"/>
            </a:lvl2pPr>
            <a:lvl3pPr>
              <a:defRPr sz="1900"/>
            </a:lvl3pPr>
            <a:lvl4pPr>
              <a:defRPr sz="1600"/>
            </a:lvl4pPr>
            <a:lvl5pPr>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pPr>
              <a:defRPr/>
            </a:pPr>
            <a:fld id="{C20AE7A3-0017-6943-B310-CB76D9724EFB}" type="slidenum">
              <a:rPr lang="en-US"/>
              <a:pPr>
                <a:defRPr/>
              </a:pPr>
              <a:t>‹#›</a:t>
            </a:fld>
            <a:endParaRPr lang="en-US"/>
          </a:p>
        </p:txBody>
      </p:sp>
    </p:spTree>
    <p:extLst>
      <p:ext uri="{BB962C8B-B14F-4D97-AF65-F5344CB8AC3E}">
        <p14:creationId xmlns:p14="http://schemas.microsoft.com/office/powerpoint/2010/main" val="1701896230"/>
      </p:ext>
    </p:extLst>
  </p:cSld>
  <p:clrMapOvr>
    <a:masterClrMapping/>
  </p:clrMapOvr>
  <p:transition spd="slow">
    <p:strips dir="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968673" y="2152650"/>
            <a:ext cx="2605484" cy="3138488"/>
          </a:xfrm>
        </p:spPr>
        <p:txBody>
          <a:bodyPr>
            <a:normAutofit/>
          </a:bodyPr>
          <a:lstStyle>
            <a:lvl1pPr>
              <a:defRPr sz="1300">
                <a:solidFill>
                  <a:schemeClr val="accent2"/>
                </a:solidFill>
              </a:defRPr>
            </a:lvl1pPr>
          </a:lstStyle>
          <a:p>
            <a:endParaRPr lang="id-ID"/>
          </a:p>
        </p:txBody>
      </p:sp>
      <p:sp>
        <p:nvSpPr>
          <p:cNvPr id="16" name="Picture Placeholder 14"/>
          <p:cNvSpPr>
            <a:spLocks noGrp="1"/>
          </p:cNvSpPr>
          <p:nvPr>
            <p:ph type="pic" sz="quarter" idx="11"/>
          </p:nvPr>
        </p:nvSpPr>
        <p:spPr>
          <a:xfrm>
            <a:off x="3646356" y="2152650"/>
            <a:ext cx="2605484" cy="3138488"/>
          </a:xfrm>
        </p:spPr>
        <p:txBody>
          <a:bodyPr>
            <a:normAutofit/>
          </a:bodyPr>
          <a:lstStyle>
            <a:lvl1pPr>
              <a:defRPr sz="1300">
                <a:solidFill>
                  <a:schemeClr val="accent2"/>
                </a:solidFill>
              </a:defRPr>
            </a:lvl1pPr>
          </a:lstStyle>
          <a:p>
            <a:endParaRPr lang="id-ID"/>
          </a:p>
        </p:txBody>
      </p:sp>
      <p:sp>
        <p:nvSpPr>
          <p:cNvPr id="17" name="Picture Placeholder 14"/>
          <p:cNvSpPr>
            <a:spLocks noGrp="1"/>
          </p:cNvSpPr>
          <p:nvPr>
            <p:ph type="pic" sz="quarter" idx="12"/>
          </p:nvPr>
        </p:nvSpPr>
        <p:spPr>
          <a:xfrm>
            <a:off x="6345563" y="2152650"/>
            <a:ext cx="2605484" cy="3138488"/>
          </a:xfrm>
        </p:spPr>
        <p:txBody>
          <a:bodyPr>
            <a:normAutofit/>
          </a:bodyPr>
          <a:lstStyle>
            <a:lvl1pPr>
              <a:defRPr sz="1300">
                <a:solidFill>
                  <a:schemeClr val="accent2"/>
                </a:solidFill>
              </a:defRPr>
            </a:lvl1pPr>
          </a:lstStyle>
          <a:p>
            <a:endParaRPr lang="id-ID"/>
          </a:p>
        </p:txBody>
      </p:sp>
      <p:sp>
        <p:nvSpPr>
          <p:cNvPr id="25" name="Rectangle 24"/>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6" name="Rectangle 25"/>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7" name="TextBox 26"/>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8" name="Group 27"/>
          <p:cNvGrpSpPr/>
          <p:nvPr userDrawn="1"/>
        </p:nvGrpSpPr>
        <p:grpSpPr>
          <a:xfrm>
            <a:off x="282278" y="6409324"/>
            <a:ext cx="182067" cy="221156"/>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31" name="Group 30"/>
          <p:cNvGrpSpPr/>
          <p:nvPr userDrawn="1"/>
        </p:nvGrpSpPr>
        <p:grpSpPr>
          <a:xfrm flipH="1">
            <a:off x="758638" y="6409324"/>
            <a:ext cx="182067" cy="221156"/>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4" name="Straight Connector 33"/>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496036"/>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849441" y="2283008"/>
            <a:ext cx="4037917" cy="3753338"/>
          </a:xfrm>
        </p:spPr>
        <p:txBody>
          <a:bodyPr>
            <a:normAutofit/>
          </a:bodyPr>
          <a:lstStyle>
            <a:lvl1pPr>
              <a:defRPr sz="1463">
                <a:solidFill>
                  <a:schemeClr val="accent2"/>
                </a:solidFill>
              </a:defRPr>
            </a:lvl1pPr>
          </a:lstStyle>
          <a:p>
            <a:endParaRPr lang="id-ID"/>
          </a:p>
        </p:txBody>
      </p:sp>
      <p:sp>
        <p:nvSpPr>
          <p:cNvPr id="9" name="Picture Placeholder 3"/>
          <p:cNvSpPr>
            <a:spLocks noGrp="1"/>
          </p:cNvSpPr>
          <p:nvPr>
            <p:ph type="pic" sz="quarter" idx="11"/>
          </p:nvPr>
        </p:nvSpPr>
        <p:spPr>
          <a:xfrm>
            <a:off x="5294870" y="2283008"/>
            <a:ext cx="4037917" cy="3753338"/>
          </a:xfrm>
        </p:spPr>
        <p:txBody>
          <a:bodyPr>
            <a:normAutofit/>
          </a:bodyPr>
          <a:lstStyle>
            <a:lvl1pPr>
              <a:defRPr sz="1463">
                <a:solidFill>
                  <a:schemeClr val="accent2"/>
                </a:solidFill>
              </a:defRPr>
            </a:lvl1pPr>
          </a:lstStyle>
          <a:p>
            <a:endParaRPr lang="id-ID"/>
          </a:p>
        </p:txBody>
      </p:sp>
      <p:sp>
        <p:nvSpPr>
          <p:cNvPr id="14" name="Rectangle 13"/>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5" name="Rectangle 1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6" name="TextBox 15"/>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4" name="Group 23"/>
          <p:cNvGrpSpPr/>
          <p:nvPr userDrawn="1"/>
        </p:nvGrpSpPr>
        <p:grpSpPr>
          <a:xfrm>
            <a:off x="282278" y="6409324"/>
            <a:ext cx="182067"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7" name="Group 26"/>
          <p:cNvGrpSpPr/>
          <p:nvPr userDrawn="1"/>
        </p:nvGrpSpPr>
        <p:grpSpPr>
          <a:xfrm flipH="1">
            <a:off x="758638" y="6409324"/>
            <a:ext cx="182067"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0" name="Straight Connector 29"/>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621368"/>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849441" y="2283008"/>
            <a:ext cx="4037917" cy="3753338"/>
          </a:xfrm>
        </p:spPr>
        <p:txBody>
          <a:bodyPr>
            <a:normAutofit/>
          </a:bodyPr>
          <a:lstStyle>
            <a:lvl1pPr>
              <a:defRPr sz="1625">
                <a:solidFill>
                  <a:schemeClr val="accent2"/>
                </a:solidFill>
              </a:defRPr>
            </a:lvl1pPr>
          </a:lstStyle>
          <a:p>
            <a:endParaRPr lang="id-ID"/>
          </a:p>
        </p:txBody>
      </p:sp>
      <p:sp>
        <p:nvSpPr>
          <p:cNvPr id="13" name="Rectangle 12"/>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4" name="Rectangle 13"/>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2" name="TextBox 21"/>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3" name="Group 22"/>
          <p:cNvGrpSpPr/>
          <p:nvPr userDrawn="1"/>
        </p:nvGrpSpPr>
        <p:grpSpPr>
          <a:xfrm>
            <a:off x="282278" y="6409324"/>
            <a:ext cx="182067"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6" name="Group 25"/>
          <p:cNvGrpSpPr/>
          <p:nvPr userDrawn="1"/>
        </p:nvGrpSpPr>
        <p:grpSpPr>
          <a:xfrm flipH="1">
            <a:off x="758638" y="6409324"/>
            <a:ext cx="182067"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29" name="Straight Connector 28"/>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330375"/>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906000" cy="3143250"/>
          </a:xfrm>
        </p:spPr>
        <p:txBody>
          <a:bodyPr>
            <a:normAutofit/>
          </a:bodyPr>
          <a:lstStyle>
            <a:lvl1pPr>
              <a:defRPr sz="1625">
                <a:solidFill>
                  <a:schemeClr val="accent2"/>
                </a:solidFill>
              </a:defRPr>
            </a:lvl1pPr>
          </a:lstStyle>
          <a:p>
            <a:endParaRPr lang="id-ID"/>
          </a:p>
        </p:txBody>
      </p:sp>
      <p:sp>
        <p:nvSpPr>
          <p:cNvPr id="8" name="Picture Placeholder 3"/>
          <p:cNvSpPr>
            <a:spLocks noGrp="1"/>
          </p:cNvSpPr>
          <p:nvPr>
            <p:ph type="pic" sz="quarter" idx="11"/>
          </p:nvPr>
        </p:nvSpPr>
        <p:spPr>
          <a:xfrm>
            <a:off x="1183479" y="1280868"/>
            <a:ext cx="1259651" cy="2598991"/>
          </a:xfrm>
        </p:spPr>
        <p:txBody>
          <a:bodyPr>
            <a:normAutofit/>
          </a:bodyPr>
          <a:lstStyle>
            <a:lvl1pPr>
              <a:defRPr sz="1463">
                <a:solidFill>
                  <a:schemeClr val="accent2"/>
                </a:solidFill>
              </a:defRPr>
            </a:lvl1pPr>
          </a:lstStyle>
          <a:p>
            <a:endParaRPr lang="id-ID" dirty="0"/>
          </a:p>
        </p:txBody>
      </p:sp>
      <p:sp>
        <p:nvSpPr>
          <p:cNvPr id="9" name="Picture Placeholder 3"/>
          <p:cNvSpPr>
            <a:spLocks noGrp="1"/>
          </p:cNvSpPr>
          <p:nvPr>
            <p:ph type="pic" sz="quarter" idx="10"/>
          </p:nvPr>
        </p:nvSpPr>
        <p:spPr>
          <a:xfrm>
            <a:off x="2320289" y="839412"/>
            <a:ext cx="1443336" cy="2977979"/>
          </a:xfrm>
        </p:spPr>
        <p:txBody>
          <a:bodyPr>
            <a:normAutofit/>
          </a:bodyPr>
          <a:lstStyle>
            <a:lvl1pPr>
              <a:defRPr sz="1463">
                <a:solidFill>
                  <a:schemeClr val="accent2"/>
                </a:solidFill>
              </a:defRPr>
            </a:lvl1pPr>
          </a:lstStyle>
          <a:p>
            <a:endParaRPr lang="id-ID" dirty="0"/>
          </a:p>
        </p:txBody>
      </p:sp>
      <p:sp>
        <p:nvSpPr>
          <p:cNvPr id="15" name="Rectangle 14"/>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6" name="Rectangle 15"/>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4" name="TextBox 23"/>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5" name="Group 24"/>
          <p:cNvGrpSpPr/>
          <p:nvPr userDrawn="1"/>
        </p:nvGrpSpPr>
        <p:grpSpPr>
          <a:xfrm>
            <a:off x="282278" y="6409324"/>
            <a:ext cx="182067"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8" name="Group 27"/>
          <p:cNvGrpSpPr/>
          <p:nvPr userDrawn="1"/>
        </p:nvGrpSpPr>
        <p:grpSpPr>
          <a:xfrm flipH="1">
            <a:off x="758638" y="6409324"/>
            <a:ext cx="182067"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1" name="Straight Connector 30"/>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882377"/>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4278868" y="3164618"/>
            <a:ext cx="5541242" cy="4020519"/>
          </a:xfrm>
        </p:spPr>
        <p:txBody>
          <a:bodyPr>
            <a:normAutofit/>
          </a:bodyPr>
          <a:lstStyle>
            <a:lvl1pPr>
              <a:defRPr sz="1463">
                <a:solidFill>
                  <a:schemeClr val="accent2"/>
                </a:solidFill>
              </a:defRPr>
            </a:lvl1pPr>
          </a:lstStyle>
          <a:p>
            <a:endParaRPr lang="id-ID" dirty="0"/>
          </a:p>
        </p:txBody>
      </p:sp>
      <p:sp>
        <p:nvSpPr>
          <p:cNvPr id="13" name="Rectangle 12"/>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4" name="Rectangle 13"/>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2" name="TextBox 21"/>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3" name="Group 22"/>
          <p:cNvGrpSpPr/>
          <p:nvPr userDrawn="1"/>
        </p:nvGrpSpPr>
        <p:grpSpPr>
          <a:xfrm>
            <a:off x="282278" y="6409324"/>
            <a:ext cx="182067"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6" name="Group 25"/>
          <p:cNvGrpSpPr/>
          <p:nvPr userDrawn="1"/>
        </p:nvGrpSpPr>
        <p:grpSpPr>
          <a:xfrm flipH="1">
            <a:off x="758638" y="6409324"/>
            <a:ext cx="182067"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29" name="Straight Connector 28"/>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127224"/>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23813"/>
            <a:ext cx="9906000" cy="4117976"/>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5283138" y="662473"/>
            <a:ext cx="2222174"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300">
                <a:solidFill>
                  <a:schemeClr val="bg1"/>
                </a:solidFill>
              </a:defRPr>
            </a:lvl1pPr>
          </a:lstStyle>
          <a:p>
            <a:endParaRPr lang="id-ID" dirty="0"/>
          </a:p>
        </p:txBody>
      </p:sp>
      <p:sp>
        <p:nvSpPr>
          <p:cNvPr id="14" name="Rectangle 13"/>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5" name="Rectangle 1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3" name="TextBox 22"/>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4" name="Group 23"/>
          <p:cNvGrpSpPr/>
          <p:nvPr userDrawn="1"/>
        </p:nvGrpSpPr>
        <p:grpSpPr>
          <a:xfrm>
            <a:off x="282278" y="6409324"/>
            <a:ext cx="182067"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7" name="Group 26"/>
          <p:cNvGrpSpPr/>
          <p:nvPr userDrawn="1"/>
        </p:nvGrpSpPr>
        <p:grpSpPr>
          <a:xfrm flipH="1">
            <a:off x="758638" y="6409324"/>
            <a:ext cx="182067"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0" name="Straight Connector 29"/>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990026"/>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9" name="Rectangle 8"/>
          <p:cNvSpPr/>
          <p:nvPr userDrawn="1"/>
        </p:nvSpPr>
        <p:spPr>
          <a:xfrm>
            <a:off x="-2" y="0"/>
            <a:ext cx="9902193" cy="4000500"/>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en-US" sz="1463">
              <a:solidFill>
                <a:prstClr val="white"/>
              </a:solidFill>
            </a:endParaRPr>
          </a:p>
        </p:txBody>
      </p:sp>
      <p:sp>
        <p:nvSpPr>
          <p:cNvPr id="10" name="Picture Placeholder 2"/>
          <p:cNvSpPr>
            <a:spLocks noGrp="1"/>
          </p:cNvSpPr>
          <p:nvPr>
            <p:ph type="pic" sz="quarter" idx="10"/>
          </p:nvPr>
        </p:nvSpPr>
        <p:spPr>
          <a:xfrm>
            <a:off x="3465393" y="1704099"/>
            <a:ext cx="2951930" cy="2288465"/>
          </a:xfrm>
        </p:spPr>
        <p:txBody>
          <a:bodyPr>
            <a:normAutofit/>
          </a:bodyPr>
          <a:lstStyle>
            <a:lvl1pPr>
              <a:defRPr sz="1625">
                <a:solidFill>
                  <a:schemeClr val="accent2"/>
                </a:solidFill>
              </a:defRPr>
            </a:lvl1pPr>
          </a:lstStyle>
          <a:p>
            <a:endParaRPr lang="id-ID"/>
          </a:p>
        </p:txBody>
      </p:sp>
      <p:sp>
        <p:nvSpPr>
          <p:cNvPr id="14" name="Rectangle 13"/>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5" name="Rectangle 1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6" name="TextBox 15"/>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4" name="Group 23"/>
          <p:cNvGrpSpPr/>
          <p:nvPr userDrawn="1"/>
        </p:nvGrpSpPr>
        <p:grpSpPr>
          <a:xfrm>
            <a:off x="282278" y="6409324"/>
            <a:ext cx="182067"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7" name="Group 26"/>
          <p:cNvGrpSpPr/>
          <p:nvPr userDrawn="1"/>
        </p:nvGrpSpPr>
        <p:grpSpPr>
          <a:xfrm flipH="1">
            <a:off x="758638" y="6409324"/>
            <a:ext cx="182067"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0" name="Straight Connector 29"/>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4883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2140432"/>
            <a:ext cx="9906000" cy="3241193"/>
          </a:xfrm>
        </p:spPr>
        <p:txBody>
          <a:bodyPr/>
          <a:lstStyle>
            <a:lvl1pPr>
              <a:defRPr>
                <a:solidFill>
                  <a:schemeClr val="accent2"/>
                </a:solidFill>
              </a:defRPr>
            </a:lvl1pPr>
          </a:lstStyle>
          <a:p>
            <a:endParaRPr lang="id-ID"/>
          </a:p>
        </p:txBody>
      </p:sp>
      <p:sp>
        <p:nvSpPr>
          <p:cNvPr id="13" name="Rectangle 12"/>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4" name="Rectangle 13"/>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2" name="TextBox 21"/>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3" name="Group 22"/>
          <p:cNvGrpSpPr/>
          <p:nvPr userDrawn="1"/>
        </p:nvGrpSpPr>
        <p:grpSpPr>
          <a:xfrm>
            <a:off x="282278" y="6409324"/>
            <a:ext cx="182067"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6" name="Group 25"/>
          <p:cNvGrpSpPr/>
          <p:nvPr userDrawn="1"/>
        </p:nvGrpSpPr>
        <p:grpSpPr>
          <a:xfrm flipH="1">
            <a:off x="758638" y="6409324"/>
            <a:ext cx="182067"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29" name="Straight Connector 28"/>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04083"/>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53087" y="3516314"/>
            <a:ext cx="1110555" cy="1366837"/>
          </a:xfrm>
          <a:prstGeom prst="ellipse">
            <a:avLst/>
          </a:prstGeom>
          <a:ln w="57150">
            <a:solidFill>
              <a:schemeClr val="accent1"/>
            </a:solidFill>
          </a:ln>
        </p:spPr>
        <p:txBody>
          <a:bodyPr>
            <a:normAutofit/>
          </a:bodyPr>
          <a:lstStyle>
            <a:lvl1pPr>
              <a:defRPr sz="1138">
                <a:solidFill>
                  <a:schemeClr val="accent2"/>
                </a:solidFill>
              </a:defRPr>
            </a:lvl1pPr>
          </a:lstStyle>
          <a:p>
            <a:endParaRPr lang="id-ID"/>
          </a:p>
        </p:txBody>
      </p:sp>
      <p:sp>
        <p:nvSpPr>
          <p:cNvPr id="16" name="Picture Placeholder 3"/>
          <p:cNvSpPr>
            <a:spLocks noGrp="1"/>
          </p:cNvSpPr>
          <p:nvPr>
            <p:ph type="pic" sz="quarter" idx="11"/>
          </p:nvPr>
        </p:nvSpPr>
        <p:spPr>
          <a:xfrm>
            <a:off x="7742359" y="4823210"/>
            <a:ext cx="1110555" cy="1366837"/>
          </a:xfrm>
          <a:prstGeom prst="ellipse">
            <a:avLst/>
          </a:prstGeom>
          <a:ln w="57150">
            <a:solidFill>
              <a:schemeClr val="accent2"/>
            </a:solidFill>
          </a:ln>
        </p:spPr>
        <p:txBody>
          <a:bodyPr>
            <a:normAutofit/>
          </a:bodyPr>
          <a:lstStyle>
            <a:lvl1pPr>
              <a:defRPr sz="1138">
                <a:solidFill>
                  <a:schemeClr val="accent5"/>
                </a:solidFill>
              </a:defRPr>
            </a:lvl1pPr>
          </a:lstStyle>
          <a:p>
            <a:endParaRPr lang="id-ID" dirty="0"/>
          </a:p>
        </p:txBody>
      </p:sp>
      <p:sp>
        <p:nvSpPr>
          <p:cNvPr id="14" name="Rectangle 13"/>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3" name="Rectangle 22"/>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4" name="TextBox 23"/>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5" name="Group 24"/>
          <p:cNvGrpSpPr/>
          <p:nvPr userDrawn="1"/>
        </p:nvGrpSpPr>
        <p:grpSpPr>
          <a:xfrm>
            <a:off x="282278" y="6409324"/>
            <a:ext cx="182067"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8" name="Group 27"/>
          <p:cNvGrpSpPr/>
          <p:nvPr userDrawn="1"/>
        </p:nvGrpSpPr>
        <p:grpSpPr>
          <a:xfrm flipH="1">
            <a:off x="758638" y="6409324"/>
            <a:ext cx="182067"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1" name="Straight Connector 30"/>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276954"/>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53087" y="3614792"/>
            <a:ext cx="1110555" cy="1366837"/>
          </a:xfrm>
          <a:prstGeom prst="ellipse">
            <a:avLst/>
          </a:prstGeom>
          <a:ln w="57150">
            <a:solidFill>
              <a:schemeClr val="accent5"/>
            </a:solidFill>
          </a:ln>
        </p:spPr>
        <p:txBody>
          <a:bodyPr>
            <a:normAutofit/>
          </a:bodyPr>
          <a:lstStyle>
            <a:lvl1pPr>
              <a:defRPr sz="1138">
                <a:solidFill>
                  <a:schemeClr val="accent2"/>
                </a:solidFill>
              </a:defRPr>
            </a:lvl1pPr>
          </a:lstStyle>
          <a:p>
            <a:endParaRPr lang="id-ID" dirty="0"/>
          </a:p>
        </p:txBody>
      </p:sp>
      <p:sp>
        <p:nvSpPr>
          <p:cNvPr id="16" name="Picture Placeholder 3"/>
          <p:cNvSpPr>
            <a:spLocks noGrp="1"/>
          </p:cNvSpPr>
          <p:nvPr>
            <p:ph type="pic" sz="quarter" idx="11"/>
          </p:nvPr>
        </p:nvSpPr>
        <p:spPr>
          <a:xfrm>
            <a:off x="7742359" y="4921688"/>
            <a:ext cx="1110555" cy="1366837"/>
          </a:xfrm>
          <a:prstGeom prst="ellipse">
            <a:avLst/>
          </a:prstGeom>
          <a:ln w="57150">
            <a:solidFill>
              <a:schemeClr val="accent6"/>
            </a:solidFill>
          </a:ln>
        </p:spPr>
        <p:txBody>
          <a:bodyPr>
            <a:normAutofit/>
          </a:bodyPr>
          <a:lstStyle>
            <a:lvl1pPr>
              <a:defRPr sz="1138">
                <a:solidFill>
                  <a:schemeClr val="accent2"/>
                </a:solidFill>
              </a:defRPr>
            </a:lvl1pPr>
          </a:lstStyle>
          <a:p>
            <a:endParaRPr lang="id-ID" dirty="0"/>
          </a:p>
        </p:txBody>
      </p:sp>
      <p:sp>
        <p:nvSpPr>
          <p:cNvPr id="49" name="Picture Placeholder 3"/>
          <p:cNvSpPr>
            <a:spLocks noGrp="1"/>
          </p:cNvSpPr>
          <p:nvPr>
            <p:ph type="pic" sz="quarter" idx="12"/>
          </p:nvPr>
        </p:nvSpPr>
        <p:spPr>
          <a:xfrm>
            <a:off x="1053087" y="971204"/>
            <a:ext cx="1110555" cy="1366837"/>
          </a:xfrm>
          <a:prstGeom prst="ellipse">
            <a:avLst/>
          </a:prstGeom>
          <a:ln w="57150">
            <a:solidFill>
              <a:schemeClr val="accent3"/>
            </a:solidFill>
          </a:ln>
        </p:spPr>
        <p:txBody>
          <a:bodyPr>
            <a:normAutofit/>
          </a:bodyPr>
          <a:lstStyle>
            <a:lvl1pPr>
              <a:defRPr sz="1138">
                <a:solidFill>
                  <a:schemeClr val="accent2"/>
                </a:solidFill>
              </a:defRPr>
            </a:lvl1pPr>
          </a:lstStyle>
          <a:p>
            <a:endParaRPr lang="id-ID" dirty="0"/>
          </a:p>
        </p:txBody>
      </p:sp>
      <p:sp>
        <p:nvSpPr>
          <p:cNvPr id="50" name="Picture Placeholder 3"/>
          <p:cNvSpPr>
            <a:spLocks noGrp="1"/>
          </p:cNvSpPr>
          <p:nvPr>
            <p:ph type="pic" sz="quarter" idx="13"/>
          </p:nvPr>
        </p:nvSpPr>
        <p:spPr>
          <a:xfrm>
            <a:off x="7742359" y="2278100"/>
            <a:ext cx="1110555" cy="1366837"/>
          </a:xfrm>
          <a:prstGeom prst="ellipse">
            <a:avLst/>
          </a:prstGeom>
          <a:ln w="57150">
            <a:solidFill>
              <a:schemeClr val="accent4"/>
            </a:solidFill>
          </a:ln>
        </p:spPr>
        <p:txBody>
          <a:bodyPr>
            <a:normAutofit/>
          </a:bodyPr>
          <a:lstStyle>
            <a:lvl1pPr>
              <a:defRPr sz="1138">
                <a:solidFill>
                  <a:schemeClr val="accent2"/>
                </a:solidFill>
              </a:defRPr>
            </a:lvl1pPr>
          </a:lstStyle>
          <a:p>
            <a:endParaRPr lang="id-ID" dirty="0"/>
          </a:p>
        </p:txBody>
      </p:sp>
      <p:sp>
        <p:nvSpPr>
          <p:cNvPr id="24" name="Rectangle 23"/>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5" name="Rectangle 2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26" name="TextBox 25"/>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7" name="Group 26"/>
          <p:cNvGrpSpPr/>
          <p:nvPr userDrawn="1"/>
        </p:nvGrpSpPr>
        <p:grpSpPr>
          <a:xfrm>
            <a:off x="282278" y="6409324"/>
            <a:ext cx="182067" cy="221156"/>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30" name="Group 29"/>
          <p:cNvGrpSpPr/>
          <p:nvPr userDrawn="1"/>
        </p:nvGrpSpPr>
        <p:grpSpPr>
          <a:xfrm flipH="1">
            <a:off x="758638" y="6409324"/>
            <a:ext cx="182067" cy="221156"/>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3" name="Straight Connector 32"/>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72537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977588"/>
            <a:ext cx="4376870" cy="641349"/>
          </a:xfrm>
        </p:spPr>
        <p:txBody>
          <a:bodyPr anchor="b">
            <a:normAutofit/>
          </a:bodyPr>
          <a:lstStyle>
            <a:lvl1pPr marL="0" indent="0">
              <a:buNone/>
              <a:defRPr sz="1900" b="1"/>
            </a:lvl1pPr>
            <a:lvl2pPr marL="536311" indent="0">
              <a:buNone/>
              <a:defRPr sz="2300" b="1"/>
            </a:lvl2pPr>
            <a:lvl3pPr marL="1072621" indent="0">
              <a:buNone/>
              <a:defRPr sz="2100" b="1"/>
            </a:lvl3pPr>
            <a:lvl4pPr marL="1608932" indent="0">
              <a:buNone/>
              <a:defRPr sz="1900" b="1"/>
            </a:lvl4pPr>
            <a:lvl5pPr marL="2145243" indent="0">
              <a:buNone/>
              <a:defRPr sz="1900" b="1"/>
            </a:lvl5pPr>
            <a:lvl6pPr marL="2681554" indent="0">
              <a:buNone/>
              <a:defRPr sz="1900" b="1"/>
            </a:lvl6pPr>
            <a:lvl7pPr marL="3217864" indent="0">
              <a:buNone/>
              <a:defRPr sz="1900" b="1"/>
            </a:lvl7pPr>
            <a:lvl8pPr marL="3754175" indent="0">
              <a:buNone/>
              <a:defRPr sz="1900" b="1"/>
            </a:lvl8pPr>
            <a:lvl9pPr marL="4290486" indent="0">
              <a:buNone/>
              <a:defRPr sz="1900" b="1"/>
            </a:lvl9pPr>
          </a:lstStyle>
          <a:p>
            <a:pPr lvl="0"/>
            <a:r>
              <a:rPr lang="en-US"/>
              <a:t>Click to edit Master text styles</a:t>
            </a:r>
          </a:p>
        </p:txBody>
      </p:sp>
      <p:sp>
        <p:nvSpPr>
          <p:cNvPr id="4" name="Content Placeholder 3"/>
          <p:cNvSpPr>
            <a:spLocks noGrp="1"/>
          </p:cNvSpPr>
          <p:nvPr>
            <p:ph sz="half" idx="2"/>
          </p:nvPr>
        </p:nvSpPr>
        <p:spPr>
          <a:xfrm>
            <a:off x="495300" y="1618939"/>
            <a:ext cx="4376870" cy="3949700"/>
          </a:xfrm>
        </p:spPr>
        <p:txBody>
          <a:bodyPr>
            <a:normAutofit/>
          </a:bodyPr>
          <a:lstStyle>
            <a:lvl1pPr>
              <a:defRPr sz="1600"/>
            </a:lvl1pPr>
            <a:lvl2pPr>
              <a:defRPr sz="1400"/>
            </a:lvl2pPr>
            <a:lvl3pPr>
              <a:defRPr sz="1300"/>
            </a:lvl3pPr>
            <a:lvl4pPr>
              <a:defRPr sz="1200"/>
            </a:lvl4pPr>
            <a:lvl5pPr>
              <a:defRPr sz="12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3" y="977588"/>
            <a:ext cx="4378590" cy="641349"/>
          </a:xfrm>
        </p:spPr>
        <p:txBody>
          <a:bodyPr anchor="b">
            <a:normAutofit/>
          </a:bodyPr>
          <a:lstStyle>
            <a:lvl1pPr marL="0" indent="0">
              <a:buNone/>
              <a:defRPr sz="1900" b="1"/>
            </a:lvl1pPr>
            <a:lvl2pPr marL="536311" indent="0">
              <a:buNone/>
              <a:defRPr sz="2300" b="1"/>
            </a:lvl2pPr>
            <a:lvl3pPr marL="1072621" indent="0">
              <a:buNone/>
              <a:defRPr sz="2100" b="1"/>
            </a:lvl3pPr>
            <a:lvl4pPr marL="1608932" indent="0">
              <a:buNone/>
              <a:defRPr sz="1900" b="1"/>
            </a:lvl4pPr>
            <a:lvl5pPr marL="2145243" indent="0">
              <a:buNone/>
              <a:defRPr sz="1900" b="1"/>
            </a:lvl5pPr>
            <a:lvl6pPr marL="2681554" indent="0">
              <a:buNone/>
              <a:defRPr sz="1900" b="1"/>
            </a:lvl6pPr>
            <a:lvl7pPr marL="3217864" indent="0">
              <a:buNone/>
              <a:defRPr sz="1900" b="1"/>
            </a:lvl7pPr>
            <a:lvl8pPr marL="3754175" indent="0">
              <a:buNone/>
              <a:defRPr sz="1900" b="1"/>
            </a:lvl8pPr>
            <a:lvl9pPr marL="4290486" indent="0">
              <a:buNone/>
              <a:defRPr sz="1900" b="1"/>
            </a:lvl9pPr>
          </a:lstStyle>
          <a:p>
            <a:pPr lvl="0"/>
            <a:r>
              <a:rPr lang="en-US"/>
              <a:t>Click to edit Master text styles</a:t>
            </a:r>
          </a:p>
        </p:txBody>
      </p:sp>
      <p:sp>
        <p:nvSpPr>
          <p:cNvPr id="6" name="Content Placeholder 5"/>
          <p:cNvSpPr>
            <a:spLocks noGrp="1"/>
          </p:cNvSpPr>
          <p:nvPr>
            <p:ph sz="quarter" idx="4"/>
          </p:nvPr>
        </p:nvSpPr>
        <p:spPr>
          <a:xfrm>
            <a:off x="5032113" y="1618939"/>
            <a:ext cx="4378590" cy="3949700"/>
          </a:xfrm>
        </p:spPr>
        <p:txBody>
          <a:bodyPr>
            <a:normAutofit/>
          </a:bodyPr>
          <a:lstStyle>
            <a:lvl1pPr>
              <a:defRPr sz="1600"/>
            </a:lvl1pPr>
            <a:lvl2pPr>
              <a:defRPr sz="1400"/>
            </a:lvl2pPr>
            <a:lvl3pPr>
              <a:defRPr sz="1300"/>
            </a:lvl3pPr>
            <a:lvl4pPr>
              <a:defRPr sz="1200"/>
            </a:lvl4pPr>
            <a:lvl5pPr>
              <a:defRPr sz="12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p:txBody>
          <a:bodyPr/>
          <a:lstStyle>
            <a:lvl1pPr>
              <a:defRPr/>
            </a:lvl1pPr>
          </a:lstStyle>
          <a:p>
            <a:pPr>
              <a:defRPr/>
            </a:pPr>
            <a:fld id="{A15E3522-9DCD-3A4A-9684-1DBA72015284}" type="slidenum">
              <a:rPr lang="en-US"/>
              <a:pPr>
                <a:defRPr/>
              </a:pPr>
              <a:t>‹#›</a:t>
            </a:fld>
            <a:endParaRPr lang="en-US"/>
          </a:p>
        </p:txBody>
      </p:sp>
    </p:spTree>
    <p:extLst>
      <p:ext uri="{BB962C8B-B14F-4D97-AF65-F5344CB8AC3E}">
        <p14:creationId xmlns:p14="http://schemas.microsoft.com/office/powerpoint/2010/main" val="3722993811"/>
      </p:ext>
    </p:extLst>
  </p:cSld>
  <p:clrMapOvr>
    <a:masterClrMapping/>
  </p:clrMapOvr>
  <p:transition spd="slow">
    <p:strips dir="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1053087" y="971204"/>
            <a:ext cx="1110555" cy="1366837"/>
          </a:xfrm>
          <a:prstGeom prst="ellipse">
            <a:avLst/>
          </a:prstGeom>
          <a:ln w="57150">
            <a:solidFill>
              <a:schemeClr val="accent2"/>
            </a:solidFill>
          </a:ln>
        </p:spPr>
        <p:txBody>
          <a:bodyPr>
            <a:normAutofit/>
          </a:bodyPr>
          <a:lstStyle>
            <a:lvl1pPr>
              <a:defRPr sz="1138">
                <a:solidFill>
                  <a:schemeClr val="accent5"/>
                </a:solidFill>
              </a:defRPr>
            </a:lvl1pPr>
          </a:lstStyle>
          <a:p>
            <a:endParaRPr lang="id-ID" dirty="0"/>
          </a:p>
        </p:txBody>
      </p:sp>
      <p:sp>
        <p:nvSpPr>
          <p:cNvPr id="10" name="Picture Placeholder 3"/>
          <p:cNvSpPr>
            <a:spLocks noGrp="1"/>
          </p:cNvSpPr>
          <p:nvPr>
            <p:ph type="pic" sz="quarter" idx="13"/>
          </p:nvPr>
        </p:nvSpPr>
        <p:spPr>
          <a:xfrm>
            <a:off x="7742359" y="2278100"/>
            <a:ext cx="1110555" cy="1366837"/>
          </a:xfrm>
          <a:prstGeom prst="ellipse">
            <a:avLst/>
          </a:prstGeom>
          <a:ln w="57150">
            <a:solidFill>
              <a:schemeClr val="accent3"/>
            </a:solidFill>
          </a:ln>
        </p:spPr>
        <p:txBody>
          <a:bodyPr>
            <a:normAutofit/>
          </a:bodyPr>
          <a:lstStyle>
            <a:lvl1pPr>
              <a:defRPr sz="1138">
                <a:solidFill>
                  <a:schemeClr val="accent2"/>
                </a:solidFill>
              </a:defRPr>
            </a:lvl1pPr>
          </a:lstStyle>
          <a:p>
            <a:endParaRPr lang="id-ID" dirty="0"/>
          </a:p>
        </p:txBody>
      </p:sp>
      <p:sp>
        <p:nvSpPr>
          <p:cNvPr id="14" name="Rectangle 13"/>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5" name="Rectangle 1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6" name="TextBox 15"/>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4" name="Group 23"/>
          <p:cNvGrpSpPr/>
          <p:nvPr userDrawn="1"/>
        </p:nvGrpSpPr>
        <p:grpSpPr>
          <a:xfrm>
            <a:off x="282278" y="6409324"/>
            <a:ext cx="182067"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7" name="Group 26"/>
          <p:cNvGrpSpPr/>
          <p:nvPr userDrawn="1"/>
        </p:nvGrpSpPr>
        <p:grpSpPr>
          <a:xfrm flipH="1">
            <a:off x="758638" y="6409324"/>
            <a:ext cx="182067"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0" name="Straight Connector 29"/>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595415"/>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4" name="Rectangle 13"/>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5" name="Rectangle 1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6" name="TextBox 15"/>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4" name="Group 23"/>
          <p:cNvGrpSpPr/>
          <p:nvPr userDrawn="1"/>
        </p:nvGrpSpPr>
        <p:grpSpPr>
          <a:xfrm>
            <a:off x="282278" y="6409324"/>
            <a:ext cx="182067"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7" name="Group 26"/>
          <p:cNvGrpSpPr/>
          <p:nvPr userDrawn="1"/>
        </p:nvGrpSpPr>
        <p:grpSpPr>
          <a:xfrm flipH="1">
            <a:off x="758638" y="6409324"/>
            <a:ext cx="182067"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0" name="Straight Connector 29"/>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4011414" y="3083109"/>
            <a:ext cx="1883172" cy="2317750"/>
          </a:xfrm>
          <a:prstGeom prst="ellipse">
            <a:avLst/>
          </a:prstGeom>
          <a:ln w="98425">
            <a:solidFill>
              <a:schemeClr val="accent6"/>
            </a:solidFill>
          </a:ln>
        </p:spPr>
        <p:txBody>
          <a:bodyPr>
            <a:normAutofit/>
          </a:bodyPr>
          <a:lstStyle>
            <a:lvl1pPr>
              <a:defRPr sz="1950">
                <a:solidFill>
                  <a:schemeClr val="accent2"/>
                </a:solidFill>
              </a:defRPr>
            </a:lvl1pPr>
          </a:lstStyle>
          <a:p>
            <a:endParaRPr lang="id-ID"/>
          </a:p>
        </p:txBody>
      </p:sp>
    </p:spTree>
    <p:extLst>
      <p:ext uri="{BB962C8B-B14F-4D97-AF65-F5344CB8AC3E}">
        <p14:creationId xmlns:p14="http://schemas.microsoft.com/office/powerpoint/2010/main" val="462448456"/>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5399088"/>
          </a:xfrm>
        </p:spPr>
        <p:txBody>
          <a:bodyPr>
            <a:normAutofit/>
          </a:bodyPr>
          <a:lstStyle>
            <a:lvl1pPr>
              <a:defRPr sz="2925">
                <a:solidFill>
                  <a:schemeClr val="accent2"/>
                </a:solidFill>
              </a:defRPr>
            </a:lvl1pPr>
          </a:lstStyle>
          <a:p>
            <a:endParaRPr lang="id-ID"/>
          </a:p>
        </p:txBody>
      </p:sp>
      <p:sp>
        <p:nvSpPr>
          <p:cNvPr id="14" name="Rectangle 13"/>
          <p:cNvSpPr/>
          <p:nvPr userDrawn="1"/>
        </p:nvSpPr>
        <p:spPr>
          <a:xfrm>
            <a:off x="9367299" y="273543"/>
            <a:ext cx="375305"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5" name="Rectangle 14"/>
          <p:cNvSpPr/>
          <p:nvPr userDrawn="1"/>
        </p:nvSpPr>
        <p:spPr>
          <a:xfrm>
            <a:off x="9367299" y="641190"/>
            <a:ext cx="37530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id-ID" sz="1138">
              <a:solidFill>
                <a:prstClr val="white"/>
              </a:solidFill>
            </a:endParaRPr>
          </a:p>
        </p:txBody>
      </p:sp>
      <p:sp>
        <p:nvSpPr>
          <p:cNvPr id="16" name="TextBox 15"/>
          <p:cNvSpPr txBox="1"/>
          <p:nvPr userDrawn="1"/>
        </p:nvSpPr>
        <p:spPr>
          <a:xfrm>
            <a:off x="9376857" y="305131"/>
            <a:ext cx="356188" cy="267446"/>
          </a:xfrm>
          <a:prstGeom prst="rect">
            <a:avLst/>
          </a:prstGeom>
          <a:noFill/>
        </p:spPr>
        <p:txBody>
          <a:bodyPr wrap="none" rtlCol="0">
            <a:spAutoFit/>
          </a:bodyPr>
          <a:lstStyle/>
          <a:p>
            <a:pPr algn="ctr" defTabSz="742950" eaLnBrk="1" fontAlgn="auto" hangingPunct="1">
              <a:spcBef>
                <a:spcPts val="0"/>
              </a:spcBef>
              <a:spcAft>
                <a:spcPts val="0"/>
              </a:spcAft>
            </a:pPr>
            <a:fld id="{260E2A6B-A809-4840-BF14-8648BC0BDF87}" type="slidenum">
              <a:rPr lang="id-ID" sz="1138" b="1" smtClean="0">
                <a:solidFill>
                  <a:prstClr val="white"/>
                </a:solidFill>
                <a:latin typeface="Calibri" panose="020F0502020204030204"/>
                <a:ea typeface="+mn-ea"/>
                <a:cs typeface="+mn-cs"/>
              </a:rPr>
              <a:pPr algn="ctr" defTabSz="742950" eaLnBrk="1" fontAlgn="auto" hangingPunct="1">
                <a:spcBef>
                  <a:spcPts val="0"/>
                </a:spcBef>
                <a:spcAft>
                  <a:spcPts val="0"/>
                </a:spcAft>
              </a:pPr>
              <a:t>‹#›</a:t>
            </a:fld>
            <a:endParaRPr lang="id-ID" sz="894" dirty="0">
              <a:solidFill>
                <a:prstClr val="white"/>
              </a:solidFill>
              <a:latin typeface="Calibri" panose="020F0502020204030204"/>
              <a:ea typeface="+mn-ea"/>
              <a:cs typeface="+mn-cs"/>
            </a:endParaRPr>
          </a:p>
        </p:txBody>
      </p:sp>
      <p:grpSp>
        <p:nvGrpSpPr>
          <p:cNvPr id="24" name="Group 23"/>
          <p:cNvGrpSpPr/>
          <p:nvPr userDrawn="1"/>
        </p:nvGrpSpPr>
        <p:grpSpPr>
          <a:xfrm>
            <a:off x="282278" y="6409324"/>
            <a:ext cx="182067"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grpSp>
        <p:nvGrpSpPr>
          <p:cNvPr id="27" name="Group 26"/>
          <p:cNvGrpSpPr/>
          <p:nvPr userDrawn="1"/>
        </p:nvGrpSpPr>
        <p:grpSpPr>
          <a:xfrm flipH="1">
            <a:off x="758638" y="6409324"/>
            <a:ext cx="182067"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42950" eaLnBrk="1" fontAlgn="auto" hangingPunct="1">
                <a:spcBef>
                  <a:spcPts val="0"/>
                </a:spcBef>
                <a:spcAft>
                  <a:spcPts val="0"/>
                </a:spcAft>
              </a:pPr>
              <a:endParaRPr lang="id-ID" sz="1463">
                <a:solidFill>
                  <a:prstClr val="black"/>
                </a:solidFill>
                <a:latin typeface="Calibri" panose="020F0502020204030204"/>
                <a:ea typeface="+mn-ea"/>
                <a:cs typeface="+mn-cs"/>
              </a:endParaRPr>
            </a:p>
          </p:txBody>
        </p:sp>
      </p:grpSp>
      <p:cxnSp>
        <p:nvCxnSpPr>
          <p:cNvPr id="30" name="Straight Connector 29"/>
          <p:cNvCxnSpPr/>
          <p:nvPr userDrawn="1"/>
        </p:nvCxnSpPr>
        <p:spPr>
          <a:xfrm>
            <a:off x="449076" y="6522684"/>
            <a:ext cx="30956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436097"/>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6_Section Header">
    <p:bg>
      <p:bgPr>
        <a:solidFill>
          <a:schemeClr val="bg1">
            <a:lumMod val="85000"/>
          </a:schemeClr>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13"/>
          </p:nvPr>
        </p:nvSpPr>
        <p:spPr>
          <a:xfrm>
            <a:off x="0" y="0"/>
            <a:ext cx="9906000" cy="6858000"/>
          </a:xfrm>
        </p:spPr>
        <p:txBody>
          <a:bodyPr/>
          <a:lstStyle/>
          <a:p>
            <a:endParaRPr lang="en-US"/>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l="73308" r="-581"/>
          <a:stretch/>
        </p:blipFill>
        <p:spPr>
          <a:xfrm>
            <a:off x="182700" y="6134347"/>
            <a:ext cx="371475" cy="534899"/>
          </a:xfrm>
          <a:prstGeom prst="rect">
            <a:avLst/>
          </a:prstGeom>
        </p:spPr>
      </p:pic>
      <p:sp>
        <p:nvSpPr>
          <p:cNvPr id="4" name="Title 12"/>
          <p:cNvSpPr>
            <a:spLocks noGrp="1"/>
          </p:cNvSpPr>
          <p:nvPr>
            <p:ph type="title" hasCustomPrompt="1"/>
          </p:nvPr>
        </p:nvSpPr>
        <p:spPr>
          <a:xfrm>
            <a:off x="681038" y="2521132"/>
            <a:ext cx="8543925" cy="1889260"/>
          </a:xfrm>
          <a:prstGeom prst="rect">
            <a:avLst/>
          </a:prstGeom>
        </p:spPr>
        <p:txBody>
          <a:bodyPr>
            <a:normAutofit/>
          </a:bodyPr>
          <a:lstStyle>
            <a:lvl1pPr>
              <a:defRPr sz="8125" b="1" i="0" baseline="0">
                <a:solidFill>
                  <a:schemeClr val="bg1"/>
                </a:solidFill>
                <a:latin typeface="Proxima Nova ExCn" charset="0"/>
                <a:ea typeface="Proxima Nova ExCn" charset="0"/>
                <a:cs typeface="Proxima Nova ExCn" charset="0"/>
              </a:defRPr>
            </a:lvl1pPr>
          </a:lstStyle>
          <a:p>
            <a:r>
              <a:rPr lang="en-US" dirty="0"/>
              <a:t>Section Title</a:t>
            </a:r>
          </a:p>
        </p:txBody>
      </p:sp>
      <p:sp>
        <p:nvSpPr>
          <p:cNvPr id="5" name="Text Placeholder 7"/>
          <p:cNvSpPr>
            <a:spLocks noGrp="1"/>
          </p:cNvSpPr>
          <p:nvPr>
            <p:ph type="body" sz="quarter" idx="12" hasCustomPrompt="1"/>
          </p:nvPr>
        </p:nvSpPr>
        <p:spPr>
          <a:xfrm>
            <a:off x="7992578" y="6571255"/>
            <a:ext cx="1834803" cy="186648"/>
          </a:xfrm>
        </p:spPr>
        <p:txBody>
          <a:bodyPr vert="horz" anchor="ctr">
            <a:normAutofit/>
          </a:bodyPr>
          <a:lstStyle>
            <a:lvl1pPr marL="0" indent="0" algn="r">
              <a:buNone/>
              <a:defRPr sz="731" cap="all" baseline="0">
                <a:solidFill>
                  <a:schemeClr val="bg1"/>
                </a:solidFill>
              </a:defRPr>
            </a:lvl1pPr>
          </a:lstStyle>
          <a:p>
            <a:pPr lvl="0"/>
            <a:r>
              <a:rPr lang="en-US" dirty="0"/>
              <a:t>©PHOTO CREDIT</a:t>
            </a:r>
          </a:p>
        </p:txBody>
      </p:sp>
      <p:sp>
        <p:nvSpPr>
          <p:cNvPr id="7" name="Text Placeholder 9"/>
          <p:cNvSpPr>
            <a:spLocks noGrp="1"/>
          </p:cNvSpPr>
          <p:nvPr>
            <p:ph type="body" sz="quarter" idx="10" hasCustomPrompt="1"/>
          </p:nvPr>
        </p:nvSpPr>
        <p:spPr>
          <a:xfrm>
            <a:off x="2773680" y="4172510"/>
            <a:ext cx="4358640" cy="364450"/>
          </a:xfrm>
        </p:spPr>
        <p:txBody>
          <a:bodyPr anchor="ctr"/>
          <a:lstStyle>
            <a:lvl1pPr marL="0" indent="0" algn="ctr">
              <a:buNone/>
              <a:defRPr lang="en-US" sz="1869" u="none" baseline="0" smtClean="0">
                <a:solidFill>
                  <a:srgbClr val="F6BC28"/>
                </a:solidFill>
              </a:defRPr>
            </a:lvl1pPr>
          </a:lstStyle>
          <a:p>
            <a:pPr lvl="0"/>
            <a:r>
              <a:rPr lang="en-US" dirty="0"/>
              <a:t>Capture the attention of your audience with a simple, bold headline</a:t>
            </a:r>
          </a:p>
        </p:txBody>
      </p:sp>
    </p:spTree>
    <p:extLst>
      <p:ext uri="{BB962C8B-B14F-4D97-AF65-F5344CB8AC3E}">
        <p14:creationId xmlns:p14="http://schemas.microsoft.com/office/powerpoint/2010/main" val="742934580"/>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6967272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2" name="think-cell Slide" r:id="rId4" imgW="475" imgH="476" progId="TCLayout.ActiveDocument.1">
                  <p:embed/>
                </p:oleObj>
              </mc:Choice>
              <mc:Fallback>
                <p:oleObj name="think-cell Slide" r:id="rId4" imgW="475" imgH="47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2107BD4E-8A55-2649-99C9-DE21DF307700}" type="slidenum">
              <a:rPr lang="en-US"/>
              <a:pPr>
                <a:defRPr/>
              </a:pPr>
              <a:t>‹#›</a:t>
            </a:fld>
            <a:endParaRPr lang="en-US"/>
          </a:p>
        </p:txBody>
      </p:sp>
    </p:spTree>
    <p:extLst>
      <p:ext uri="{BB962C8B-B14F-4D97-AF65-F5344CB8AC3E}">
        <p14:creationId xmlns:p14="http://schemas.microsoft.com/office/powerpoint/2010/main" val="3926014824"/>
      </p:ext>
    </p:extLst>
  </p:cSld>
  <p:clrMapOvr>
    <a:masterClrMapping/>
  </p:clrMapOvr>
  <p:transition spd="slow">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6A6C32D7-E4AC-2744-B0D3-A1AACDB1EDF8}" type="slidenum">
              <a:rPr lang="en-US"/>
              <a:pPr>
                <a:defRPr/>
              </a:pPr>
              <a:t>‹#›</a:t>
            </a:fld>
            <a:endParaRPr lang="en-US"/>
          </a:p>
        </p:txBody>
      </p:sp>
    </p:spTree>
    <p:extLst>
      <p:ext uri="{BB962C8B-B14F-4D97-AF65-F5344CB8AC3E}">
        <p14:creationId xmlns:p14="http://schemas.microsoft.com/office/powerpoint/2010/main" val="546418482"/>
      </p:ext>
    </p:extLst>
  </p:cSld>
  <p:clrMapOvr>
    <a:masterClrMapping/>
  </p:clrMapOvr>
  <p:transition spd="slow">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618909"/>
            <a:ext cx="3259006" cy="816194"/>
          </a:xfrm>
        </p:spPr>
        <p:txBody>
          <a:bodyPr anchor="b"/>
          <a:lstStyle>
            <a:lvl1pPr algn="l">
              <a:defRPr sz="2300" b="1"/>
            </a:lvl1pPr>
          </a:lstStyle>
          <a:p>
            <a:r>
              <a:rPr lang="en-US"/>
              <a:t>Click to edit Master title style</a:t>
            </a:r>
          </a:p>
        </p:txBody>
      </p:sp>
      <p:sp>
        <p:nvSpPr>
          <p:cNvPr id="3" name="Content Placeholder 2"/>
          <p:cNvSpPr>
            <a:spLocks noGrp="1"/>
          </p:cNvSpPr>
          <p:nvPr>
            <p:ph idx="1"/>
          </p:nvPr>
        </p:nvSpPr>
        <p:spPr>
          <a:xfrm>
            <a:off x="3872972" y="273054"/>
            <a:ext cx="5537729" cy="5852583"/>
          </a:xfrm>
        </p:spPr>
        <p:txBody>
          <a:bodyPr>
            <a:normAutofit/>
          </a:bodyPr>
          <a:lstStyle>
            <a:lvl1pPr>
              <a:defRPr sz="2100"/>
            </a:lvl1pPr>
            <a:lvl2pPr>
              <a:defRPr sz="1900"/>
            </a:lvl2pPr>
            <a:lvl3pPr>
              <a:defRPr sz="1600"/>
            </a:lvl3pPr>
            <a:lvl4pPr>
              <a:defRPr sz="1400"/>
            </a:lvl4pPr>
            <a:lvl5pPr>
              <a:defRPr sz="14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0"/>
            <a:ext cx="3259006" cy="4690533"/>
          </a:xfrm>
        </p:spPr>
        <p:txBody>
          <a:bodyPr/>
          <a:lstStyle>
            <a:lvl1pPr marL="0" indent="0">
              <a:buNone/>
              <a:defRPr sz="1600"/>
            </a:lvl1pPr>
            <a:lvl2pPr marL="536311" indent="0">
              <a:buNone/>
              <a:defRPr sz="1400"/>
            </a:lvl2pPr>
            <a:lvl3pPr marL="1072621" indent="0">
              <a:buNone/>
              <a:defRPr sz="1200"/>
            </a:lvl3pPr>
            <a:lvl4pPr marL="1608932" indent="0">
              <a:buNone/>
              <a:defRPr sz="1100"/>
            </a:lvl4pPr>
            <a:lvl5pPr marL="2145243" indent="0">
              <a:buNone/>
              <a:defRPr sz="1100"/>
            </a:lvl5pPr>
            <a:lvl6pPr marL="2681554" indent="0">
              <a:buNone/>
              <a:defRPr sz="1100"/>
            </a:lvl6pPr>
            <a:lvl7pPr marL="3217864" indent="0">
              <a:buNone/>
              <a:defRPr sz="1100"/>
            </a:lvl7pPr>
            <a:lvl8pPr marL="3754175" indent="0">
              <a:buNone/>
              <a:defRPr sz="1100"/>
            </a:lvl8pPr>
            <a:lvl9pPr marL="4290486" indent="0">
              <a:buNone/>
              <a:defRPr sz="11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B0496F57-867B-A748-B519-0415BD0CC713}" type="slidenum">
              <a:rPr lang="en-US"/>
              <a:pPr>
                <a:defRPr/>
              </a:pPr>
              <a:t>‹#›</a:t>
            </a:fld>
            <a:endParaRPr lang="en-US"/>
          </a:p>
        </p:txBody>
      </p:sp>
    </p:spTree>
    <p:extLst>
      <p:ext uri="{BB962C8B-B14F-4D97-AF65-F5344CB8AC3E}">
        <p14:creationId xmlns:p14="http://schemas.microsoft.com/office/powerpoint/2010/main" val="1395848002"/>
      </p:ext>
    </p:extLst>
  </p:cSld>
  <p:clrMapOvr>
    <a:masterClrMapping/>
  </p:clrMapOvr>
  <p:transition spd="slow">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905619"/>
            <a:ext cx="5943600" cy="462251"/>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1941645" y="613833"/>
            <a:ext cx="5943600" cy="4114800"/>
          </a:xfrm>
        </p:spPr>
        <p:txBody>
          <a:bodyPr rtlCol="0">
            <a:normAutofit/>
          </a:bodyPr>
          <a:lstStyle>
            <a:lvl1pPr marL="0" indent="0">
              <a:buNone/>
              <a:defRPr sz="3800"/>
            </a:lvl1pPr>
            <a:lvl2pPr marL="536311" indent="0">
              <a:buNone/>
              <a:defRPr sz="3300"/>
            </a:lvl2pPr>
            <a:lvl3pPr marL="1072621" indent="0">
              <a:buNone/>
              <a:defRPr sz="2800"/>
            </a:lvl3pPr>
            <a:lvl4pPr marL="1608932" indent="0">
              <a:buNone/>
              <a:defRPr sz="2300"/>
            </a:lvl4pPr>
            <a:lvl5pPr marL="2145243" indent="0">
              <a:buNone/>
              <a:defRPr sz="2300"/>
            </a:lvl5pPr>
            <a:lvl6pPr marL="2681554" indent="0">
              <a:buNone/>
              <a:defRPr sz="2300"/>
            </a:lvl6pPr>
            <a:lvl7pPr marL="3217864" indent="0">
              <a:buNone/>
              <a:defRPr sz="2300"/>
            </a:lvl7pPr>
            <a:lvl8pPr marL="3754175" indent="0">
              <a:buNone/>
              <a:defRPr sz="2300"/>
            </a:lvl8pPr>
            <a:lvl9pPr marL="4290486" indent="0">
              <a:buNone/>
              <a:defRPr sz="2300"/>
            </a:lvl9pPr>
          </a:lstStyle>
          <a:p>
            <a:pPr lvl="0"/>
            <a:endParaRPr lang="en-US" noProof="0"/>
          </a:p>
        </p:txBody>
      </p:sp>
      <p:sp>
        <p:nvSpPr>
          <p:cNvPr id="4" name="Text Placeholder 3"/>
          <p:cNvSpPr>
            <a:spLocks noGrp="1"/>
          </p:cNvSpPr>
          <p:nvPr>
            <p:ph type="body" sz="half" idx="2"/>
          </p:nvPr>
        </p:nvSpPr>
        <p:spPr>
          <a:xfrm>
            <a:off x="1941645" y="5367868"/>
            <a:ext cx="5943600" cy="804333"/>
          </a:xfrm>
        </p:spPr>
        <p:txBody>
          <a:bodyPr/>
          <a:lstStyle>
            <a:lvl1pPr marL="0" indent="0">
              <a:buNone/>
              <a:defRPr sz="1600"/>
            </a:lvl1pPr>
            <a:lvl2pPr marL="536311" indent="0">
              <a:buNone/>
              <a:defRPr sz="1400"/>
            </a:lvl2pPr>
            <a:lvl3pPr marL="1072621" indent="0">
              <a:buNone/>
              <a:defRPr sz="1200"/>
            </a:lvl3pPr>
            <a:lvl4pPr marL="1608932" indent="0">
              <a:buNone/>
              <a:defRPr sz="1100"/>
            </a:lvl4pPr>
            <a:lvl5pPr marL="2145243" indent="0">
              <a:buNone/>
              <a:defRPr sz="1100"/>
            </a:lvl5pPr>
            <a:lvl6pPr marL="2681554" indent="0">
              <a:buNone/>
              <a:defRPr sz="1100"/>
            </a:lvl6pPr>
            <a:lvl7pPr marL="3217864" indent="0">
              <a:buNone/>
              <a:defRPr sz="1100"/>
            </a:lvl7pPr>
            <a:lvl8pPr marL="3754175" indent="0">
              <a:buNone/>
              <a:defRPr sz="1100"/>
            </a:lvl8pPr>
            <a:lvl9pPr marL="4290486" indent="0">
              <a:buNone/>
              <a:defRPr sz="11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E163304D-B000-CD4D-BF9C-529E4E96B522}" type="slidenum">
              <a:rPr lang="en-US"/>
              <a:pPr>
                <a:defRPr/>
              </a:pPr>
              <a:t>‹#›</a:t>
            </a:fld>
            <a:endParaRPr lang="en-US"/>
          </a:p>
        </p:txBody>
      </p:sp>
    </p:spTree>
    <p:extLst>
      <p:ext uri="{BB962C8B-B14F-4D97-AF65-F5344CB8AC3E}">
        <p14:creationId xmlns:p14="http://schemas.microsoft.com/office/powerpoint/2010/main" val="784755434"/>
      </p:ext>
    </p:extLst>
  </p:cSld>
  <p:clrMapOvr>
    <a:masterClrMapping/>
  </p:clrMapOvr>
  <p:transition spd="slow">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p:spPr>
        <p:txBody>
          <a:bodyPr anchor="b"/>
          <a:lstStyle>
            <a:lvl1pPr algn="ctr">
              <a:defRPr sz="4875"/>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6176DFD3-2AF0-4B06-81C8-CF1C6F54D29C}"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6063209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ext uri="{D42A27DB-BD31-4B8C-83A1-F6EECF244321}">
                <p14:modId xmlns:p14="http://schemas.microsoft.com/office/powerpoint/2010/main" val="21068133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8" name="think-cell Slide" r:id="rId12" imgW="475" imgH="476" progId="TCLayout.ActiveDocument.1">
                  <p:embed/>
                </p:oleObj>
              </mc:Choice>
              <mc:Fallback>
                <p:oleObj name="think-cell Slide" r:id="rId12" imgW="475" imgH="476" progId="TCLayout.ActiveDocument.1">
                  <p:embed/>
                  <p:pic>
                    <p:nvPicPr>
                      <p:cNvPr id="2" name="Object 1"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4" name="Rectangle 3"/>
          <p:cNvSpPr/>
          <p:nvPr userDrawn="1"/>
        </p:nvSpPr>
        <p:spPr>
          <a:xfrm>
            <a:off x="0" y="0"/>
            <a:ext cx="9906000" cy="78898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7263" tIns="53630" rIns="107263" bIns="53630" anchor="ctr"/>
          <a:lstStyle/>
          <a:p>
            <a:pPr algn="ctr" eaLnBrk="1" hangingPunct="1">
              <a:defRPr/>
            </a:pPr>
            <a:endParaRPr lang="en-US">
              <a:solidFill>
                <a:srgbClr val="000000"/>
              </a:solidFill>
              <a:latin typeface="Arial" charset="0"/>
              <a:ea typeface="ＭＳ Ｐゴシック" charset="0"/>
              <a:cs typeface="ＭＳ Ｐゴシック" charset="0"/>
            </a:endParaRPr>
          </a:p>
        </p:txBody>
      </p:sp>
      <p:sp>
        <p:nvSpPr>
          <p:cNvPr id="1027" name="Title Placeholder 1"/>
          <p:cNvSpPr>
            <a:spLocks noGrp="1"/>
          </p:cNvSpPr>
          <p:nvPr>
            <p:ph type="title"/>
          </p:nvPr>
        </p:nvSpPr>
        <p:spPr bwMode="auto">
          <a:xfrm>
            <a:off x="495300" y="125413"/>
            <a:ext cx="89154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7263" tIns="53630" rIns="107263" bIns="53630" numCol="1" anchor="ctr" anchorCtr="0" compatLnSpc="1">
            <a:prstTxWarp prst="textNoShape">
              <a:avLst/>
            </a:prstTxWarp>
            <a:spAutoFit/>
          </a:bodyPr>
          <a:lstStyle/>
          <a:p>
            <a:pPr lvl="0"/>
            <a:r>
              <a:rPr lang="en-US"/>
              <a:t>Click to edit Master title style</a:t>
            </a:r>
          </a:p>
        </p:txBody>
      </p:sp>
      <p:sp>
        <p:nvSpPr>
          <p:cNvPr id="1028" name="Text Placeholder 2"/>
          <p:cNvSpPr>
            <a:spLocks noGrp="1"/>
          </p:cNvSpPr>
          <p:nvPr>
            <p:ph type="body" idx="1"/>
          </p:nvPr>
        </p:nvSpPr>
        <p:spPr bwMode="auto">
          <a:xfrm>
            <a:off x="495300" y="1092200"/>
            <a:ext cx="8915400"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7263" tIns="53630" rIns="107263" bIns="5363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3640138" y="6750050"/>
            <a:ext cx="6265862" cy="107950"/>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lIns="107263" tIns="53630" rIns="107263" bIns="53630" anchor="ctr"/>
          <a:lstStyle/>
          <a:p>
            <a:pPr algn="ctr" eaLnBrk="1" hangingPunct="1">
              <a:defRPr/>
            </a:pPr>
            <a:endParaRPr lang="en-US">
              <a:solidFill>
                <a:srgbClr val="000000"/>
              </a:solidFill>
              <a:latin typeface="Arial" charset="0"/>
              <a:ea typeface="ＭＳ Ｐゴシック" charset="0"/>
              <a:cs typeface="ＭＳ Ｐゴシック" charset="0"/>
            </a:endParaRPr>
          </a:p>
        </p:txBody>
      </p:sp>
      <p:sp>
        <p:nvSpPr>
          <p:cNvPr id="10" name="Rectangle 9"/>
          <p:cNvSpPr/>
          <p:nvPr userDrawn="1"/>
        </p:nvSpPr>
        <p:spPr>
          <a:xfrm>
            <a:off x="9610725" y="6513513"/>
            <a:ext cx="295275" cy="344487"/>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lIns="107263" tIns="53630" rIns="107263" bIns="53630" anchor="ctr"/>
          <a:lstStyle/>
          <a:p>
            <a:pPr algn="ctr" eaLnBrk="1" hangingPunct="1">
              <a:defRPr/>
            </a:pPr>
            <a:endParaRPr lang="en-US">
              <a:solidFill>
                <a:srgbClr val="000000"/>
              </a:solidFill>
              <a:latin typeface="Arial" charset="0"/>
              <a:ea typeface="ＭＳ Ｐゴシック" charset="0"/>
              <a:cs typeface="ＭＳ Ｐゴシック" charset="0"/>
            </a:endParaRPr>
          </a:p>
        </p:txBody>
      </p:sp>
      <p:sp>
        <p:nvSpPr>
          <p:cNvPr id="6" name="Slide Number Placeholder 5"/>
          <p:cNvSpPr>
            <a:spLocks noGrp="1"/>
          </p:cNvSpPr>
          <p:nvPr>
            <p:ph type="sldNum" sz="quarter" idx="4"/>
          </p:nvPr>
        </p:nvSpPr>
        <p:spPr>
          <a:xfrm>
            <a:off x="9572625" y="6500813"/>
            <a:ext cx="379413" cy="365125"/>
          </a:xfrm>
          <a:prstGeom prst="rect">
            <a:avLst/>
          </a:prstGeom>
        </p:spPr>
        <p:txBody>
          <a:bodyPr vert="horz" wrap="square" lIns="107263" tIns="53630" rIns="107263" bIns="53630" numCol="1" anchor="ctr" anchorCtr="0" compatLnSpc="1">
            <a:prstTxWarp prst="textNoShape">
              <a:avLst/>
            </a:prstTxWarp>
          </a:bodyPr>
          <a:lstStyle>
            <a:lvl1pPr algn="ctr" eaLnBrk="1" hangingPunct="1">
              <a:defRPr sz="800" smtClean="0">
                <a:solidFill>
                  <a:srgbClr val="A6A6A6"/>
                </a:solidFill>
              </a:defRPr>
            </a:lvl1pPr>
          </a:lstStyle>
          <a:p>
            <a:pPr>
              <a:defRPr/>
            </a:pPr>
            <a:fld id="{A1DD8A2D-A838-DB4D-A7E0-8A9B3E126B0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60" r:id="rId1"/>
    <p:sldLayoutId id="2147483968" r:id="rId2"/>
    <p:sldLayoutId id="2147483961" r:id="rId3"/>
    <p:sldLayoutId id="2147483962" r:id="rId4"/>
    <p:sldLayoutId id="2147483963" r:id="rId5"/>
    <p:sldLayoutId id="2147483964" r:id="rId6"/>
    <p:sldLayoutId id="2147483965" r:id="rId7"/>
    <p:sldLayoutId id="2147483966" r:id="rId8"/>
  </p:sldLayoutIdLst>
  <p:transition spd="slow">
    <p:strips dir="ru"/>
  </p:transition>
  <p:hf hdr="0" ftr="0" dt="0"/>
  <p:txStyles>
    <p:titleStyle>
      <a:lvl1pPr algn="l" defTabSz="534988" rtl="0" eaLnBrk="0" fontAlgn="base" hangingPunct="0">
        <a:spcBef>
          <a:spcPct val="0"/>
        </a:spcBef>
        <a:spcAft>
          <a:spcPct val="0"/>
        </a:spcAft>
        <a:defRPr lang="en-US" sz="2800" b="1" kern="1200">
          <a:solidFill>
            <a:srgbClr val="F79646"/>
          </a:solidFill>
          <a:latin typeface="Arial"/>
          <a:ea typeface="ＭＳ Ｐゴシック" charset="0"/>
          <a:cs typeface="Arial"/>
        </a:defRPr>
      </a:lvl1pPr>
      <a:lvl2pPr algn="l" defTabSz="534988" rtl="0" eaLnBrk="0" fontAlgn="base" hangingPunct="0">
        <a:spcBef>
          <a:spcPct val="0"/>
        </a:spcBef>
        <a:spcAft>
          <a:spcPct val="0"/>
        </a:spcAft>
        <a:defRPr sz="2800" b="1">
          <a:solidFill>
            <a:srgbClr val="F79646"/>
          </a:solidFill>
          <a:latin typeface="Arial" charset="0"/>
          <a:ea typeface="ＭＳ Ｐゴシック" charset="0"/>
          <a:cs typeface="Arial" charset="0"/>
        </a:defRPr>
      </a:lvl2pPr>
      <a:lvl3pPr algn="l" defTabSz="534988" rtl="0" eaLnBrk="0" fontAlgn="base" hangingPunct="0">
        <a:spcBef>
          <a:spcPct val="0"/>
        </a:spcBef>
        <a:spcAft>
          <a:spcPct val="0"/>
        </a:spcAft>
        <a:defRPr sz="2800" b="1">
          <a:solidFill>
            <a:srgbClr val="F79646"/>
          </a:solidFill>
          <a:latin typeface="Arial" charset="0"/>
          <a:ea typeface="ＭＳ Ｐゴシック" charset="0"/>
          <a:cs typeface="Arial" charset="0"/>
        </a:defRPr>
      </a:lvl3pPr>
      <a:lvl4pPr algn="l" defTabSz="534988" rtl="0" eaLnBrk="0" fontAlgn="base" hangingPunct="0">
        <a:spcBef>
          <a:spcPct val="0"/>
        </a:spcBef>
        <a:spcAft>
          <a:spcPct val="0"/>
        </a:spcAft>
        <a:defRPr sz="2800" b="1">
          <a:solidFill>
            <a:srgbClr val="F79646"/>
          </a:solidFill>
          <a:latin typeface="Arial" charset="0"/>
          <a:ea typeface="ＭＳ Ｐゴシック" charset="0"/>
          <a:cs typeface="Arial" charset="0"/>
        </a:defRPr>
      </a:lvl4pPr>
      <a:lvl5pPr algn="l" defTabSz="534988" rtl="0" eaLnBrk="0" fontAlgn="base" hangingPunct="0">
        <a:spcBef>
          <a:spcPct val="0"/>
        </a:spcBef>
        <a:spcAft>
          <a:spcPct val="0"/>
        </a:spcAft>
        <a:defRPr sz="2800" b="1">
          <a:solidFill>
            <a:srgbClr val="F79646"/>
          </a:solidFill>
          <a:latin typeface="Arial" charset="0"/>
          <a:ea typeface="ＭＳ Ｐゴシック" charset="0"/>
          <a:cs typeface="Arial" charset="0"/>
        </a:defRPr>
      </a:lvl5pPr>
      <a:lvl6pPr marL="457200" algn="l" defTabSz="534988" rtl="0" fontAlgn="base">
        <a:spcBef>
          <a:spcPct val="0"/>
        </a:spcBef>
        <a:spcAft>
          <a:spcPct val="0"/>
        </a:spcAft>
        <a:defRPr sz="2800" b="1">
          <a:solidFill>
            <a:srgbClr val="F79646"/>
          </a:solidFill>
          <a:latin typeface="Arial" charset="0"/>
          <a:ea typeface="ＭＳ Ｐゴシック" charset="0"/>
        </a:defRPr>
      </a:lvl6pPr>
      <a:lvl7pPr marL="914400" algn="l" defTabSz="534988" rtl="0" fontAlgn="base">
        <a:spcBef>
          <a:spcPct val="0"/>
        </a:spcBef>
        <a:spcAft>
          <a:spcPct val="0"/>
        </a:spcAft>
        <a:defRPr sz="2800" b="1">
          <a:solidFill>
            <a:srgbClr val="F79646"/>
          </a:solidFill>
          <a:latin typeface="Arial" charset="0"/>
          <a:ea typeface="ＭＳ Ｐゴシック" charset="0"/>
        </a:defRPr>
      </a:lvl7pPr>
      <a:lvl8pPr marL="1371600" algn="l" defTabSz="534988" rtl="0" fontAlgn="base">
        <a:spcBef>
          <a:spcPct val="0"/>
        </a:spcBef>
        <a:spcAft>
          <a:spcPct val="0"/>
        </a:spcAft>
        <a:defRPr sz="2800" b="1">
          <a:solidFill>
            <a:srgbClr val="F79646"/>
          </a:solidFill>
          <a:latin typeface="Arial" charset="0"/>
          <a:ea typeface="ＭＳ Ｐゴシック" charset="0"/>
        </a:defRPr>
      </a:lvl8pPr>
      <a:lvl9pPr marL="1828800" algn="l" defTabSz="534988" rtl="0" fontAlgn="base">
        <a:spcBef>
          <a:spcPct val="0"/>
        </a:spcBef>
        <a:spcAft>
          <a:spcPct val="0"/>
        </a:spcAft>
        <a:defRPr sz="2800" b="1">
          <a:solidFill>
            <a:srgbClr val="F79646"/>
          </a:solidFill>
          <a:latin typeface="Arial" charset="0"/>
          <a:ea typeface="ＭＳ Ｐゴシック" charset="0"/>
        </a:defRPr>
      </a:lvl9pPr>
    </p:titleStyle>
    <p:bodyStyle>
      <a:lvl1pPr marL="401638" indent="-401638" algn="l" defTabSz="534988" rtl="0" eaLnBrk="0" fontAlgn="base" hangingPunct="0">
        <a:spcBef>
          <a:spcPct val="20000"/>
        </a:spcBef>
        <a:spcAft>
          <a:spcPct val="0"/>
        </a:spcAft>
        <a:buFont typeface="Arial" charset="0"/>
        <a:buChar char="•"/>
        <a:defRPr sz="1900" kern="1200">
          <a:solidFill>
            <a:srgbClr val="7F7F7F"/>
          </a:solidFill>
          <a:latin typeface="Arial"/>
          <a:ea typeface="ＭＳ Ｐゴシック" charset="0"/>
          <a:cs typeface="Arial"/>
        </a:defRPr>
      </a:lvl1pPr>
      <a:lvl2pPr marL="869950" indent="-334963" algn="l" defTabSz="534988" rtl="0" eaLnBrk="0" fontAlgn="base" hangingPunct="0">
        <a:spcBef>
          <a:spcPct val="20000"/>
        </a:spcBef>
        <a:spcAft>
          <a:spcPct val="0"/>
        </a:spcAft>
        <a:buFont typeface="Arial" charset="0"/>
        <a:buChar char="–"/>
        <a:defRPr sz="1900" kern="1200">
          <a:solidFill>
            <a:srgbClr val="7F7F7F"/>
          </a:solidFill>
          <a:latin typeface="Arial"/>
          <a:ea typeface="ＭＳ Ｐゴシック" charset="0"/>
          <a:cs typeface="Arial"/>
        </a:defRPr>
      </a:lvl2pPr>
      <a:lvl3pPr marL="1339850" indent="-266700" algn="l" defTabSz="534988" rtl="0" eaLnBrk="0" fontAlgn="base" hangingPunct="0">
        <a:spcBef>
          <a:spcPct val="20000"/>
        </a:spcBef>
        <a:spcAft>
          <a:spcPct val="0"/>
        </a:spcAft>
        <a:buFont typeface="Arial" charset="0"/>
        <a:buChar char="•"/>
        <a:defRPr sz="1900" kern="1200">
          <a:solidFill>
            <a:srgbClr val="7F7F7F"/>
          </a:solidFill>
          <a:latin typeface="Arial"/>
          <a:ea typeface="ＭＳ Ｐゴシック" charset="0"/>
          <a:cs typeface="Arial"/>
        </a:defRPr>
      </a:lvl3pPr>
      <a:lvl4pPr marL="1876425" indent="-266700" algn="l" defTabSz="534988" rtl="0" eaLnBrk="0" fontAlgn="base" hangingPunct="0">
        <a:spcBef>
          <a:spcPct val="20000"/>
        </a:spcBef>
        <a:spcAft>
          <a:spcPct val="0"/>
        </a:spcAft>
        <a:buFont typeface="Arial" charset="0"/>
        <a:buChar char="–"/>
        <a:defRPr sz="1900" kern="1200">
          <a:solidFill>
            <a:srgbClr val="7F7F7F"/>
          </a:solidFill>
          <a:latin typeface="Arial"/>
          <a:ea typeface="ＭＳ Ｐゴシック" charset="0"/>
          <a:cs typeface="Arial"/>
        </a:defRPr>
      </a:lvl4pPr>
      <a:lvl5pPr marL="2413000" indent="-266700" algn="l" defTabSz="534988" rtl="0" eaLnBrk="0" fontAlgn="base" hangingPunct="0">
        <a:spcBef>
          <a:spcPct val="20000"/>
        </a:spcBef>
        <a:spcAft>
          <a:spcPct val="0"/>
        </a:spcAft>
        <a:buFont typeface="Arial" charset="0"/>
        <a:buChar char="»"/>
        <a:defRPr sz="1900" kern="1200">
          <a:solidFill>
            <a:srgbClr val="7F7F7F"/>
          </a:solidFill>
          <a:latin typeface="Arial"/>
          <a:ea typeface="ＭＳ Ｐゴシック" charset="0"/>
          <a:cs typeface="Arial"/>
        </a:defRPr>
      </a:lvl5pPr>
      <a:lvl6pPr marL="2949709" indent="-268155" algn="l" defTabSz="536311" rtl="0" eaLnBrk="1" latinLnBrk="0" hangingPunct="1">
        <a:spcBef>
          <a:spcPct val="20000"/>
        </a:spcBef>
        <a:buFont typeface="Arial"/>
        <a:buChar char="•"/>
        <a:defRPr sz="2300" kern="1200">
          <a:solidFill>
            <a:schemeClr val="tx1"/>
          </a:solidFill>
          <a:latin typeface="+mn-lt"/>
          <a:ea typeface="+mn-ea"/>
          <a:cs typeface="+mn-cs"/>
        </a:defRPr>
      </a:lvl6pPr>
      <a:lvl7pPr marL="3486020" indent="-268155" algn="l" defTabSz="536311" rtl="0" eaLnBrk="1" latinLnBrk="0" hangingPunct="1">
        <a:spcBef>
          <a:spcPct val="20000"/>
        </a:spcBef>
        <a:buFont typeface="Arial"/>
        <a:buChar char="•"/>
        <a:defRPr sz="2300" kern="1200">
          <a:solidFill>
            <a:schemeClr val="tx1"/>
          </a:solidFill>
          <a:latin typeface="+mn-lt"/>
          <a:ea typeface="+mn-ea"/>
          <a:cs typeface="+mn-cs"/>
        </a:defRPr>
      </a:lvl7pPr>
      <a:lvl8pPr marL="4022331" indent="-268155" algn="l" defTabSz="536311" rtl="0" eaLnBrk="1" latinLnBrk="0" hangingPunct="1">
        <a:spcBef>
          <a:spcPct val="20000"/>
        </a:spcBef>
        <a:buFont typeface="Arial"/>
        <a:buChar char="•"/>
        <a:defRPr sz="2300" kern="1200">
          <a:solidFill>
            <a:schemeClr val="tx1"/>
          </a:solidFill>
          <a:latin typeface="+mn-lt"/>
          <a:ea typeface="+mn-ea"/>
          <a:cs typeface="+mn-cs"/>
        </a:defRPr>
      </a:lvl8pPr>
      <a:lvl9pPr marL="4558641" indent="-268155" algn="l" defTabSz="536311"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36311" rtl="0" eaLnBrk="1" latinLnBrk="0" hangingPunct="1">
        <a:defRPr sz="2100" kern="1200">
          <a:solidFill>
            <a:schemeClr val="tx1"/>
          </a:solidFill>
          <a:latin typeface="+mn-lt"/>
          <a:ea typeface="+mn-ea"/>
          <a:cs typeface="+mn-cs"/>
        </a:defRPr>
      </a:lvl1pPr>
      <a:lvl2pPr marL="536311" algn="l" defTabSz="536311" rtl="0" eaLnBrk="1" latinLnBrk="0" hangingPunct="1">
        <a:defRPr sz="2100" kern="1200">
          <a:solidFill>
            <a:schemeClr val="tx1"/>
          </a:solidFill>
          <a:latin typeface="+mn-lt"/>
          <a:ea typeface="+mn-ea"/>
          <a:cs typeface="+mn-cs"/>
        </a:defRPr>
      </a:lvl2pPr>
      <a:lvl3pPr marL="1072621" algn="l" defTabSz="536311" rtl="0" eaLnBrk="1" latinLnBrk="0" hangingPunct="1">
        <a:defRPr sz="2100" kern="1200">
          <a:solidFill>
            <a:schemeClr val="tx1"/>
          </a:solidFill>
          <a:latin typeface="+mn-lt"/>
          <a:ea typeface="+mn-ea"/>
          <a:cs typeface="+mn-cs"/>
        </a:defRPr>
      </a:lvl3pPr>
      <a:lvl4pPr marL="1608932" algn="l" defTabSz="536311" rtl="0" eaLnBrk="1" latinLnBrk="0" hangingPunct="1">
        <a:defRPr sz="2100" kern="1200">
          <a:solidFill>
            <a:schemeClr val="tx1"/>
          </a:solidFill>
          <a:latin typeface="+mn-lt"/>
          <a:ea typeface="+mn-ea"/>
          <a:cs typeface="+mn-cs"/>
        </a:defRPr>
      </a:lvl4pPr>
      <a:lvl5pPr marL="2145243" algn="l" defTabSz="536311" rtl="0" eaLnBrk="1" latinLnBrk="0" hangingPunct="1">
        <a:defRPr sz="2100" kern="1200">
          <a:solidFill>
            <a:schemeClr val="tx1"/>
          </a:solidFill>
          <a:latin typeface="+mn-lt"/>
          <a:ea typeface="+mn-ea"/>
          <a:cs typeface="+mn-cs"/>
        </a:defRPr>
      </a:lvl5pPr>
      <a:lvl6pPr marL="2681554" algn="l" defTabSz="536311" rtl="0" eaLnBrk="1" latinLnBrk="0" hangingPunct="1">
        <a:defRPr sz="2100" kern="1200">
          <a:solidFill>
            <a:schemeClr val="tx1"/>
          </a:solidFill>
          <a:latin typeface="+mn-lt"/>
          <a:ea typeface="+mn-ea"/>
          <a:cs typeface="+mn-cs"/>
        </a:defRPr>
      </a:lvl6pPr>
      <a:lvl7pPr marL="3217864" algn="l" defTabSz="536311" rtl="0" eaLnBrk="1" latinLnBrk="0" hangingPunct="1">
        <a:defRPr sz="2100" kern="1200">
          <a:solidFill>
            <a:schemeClr val="tx1"/>
          </a:solidFill>
          <a:latin typeface="+mn-lt"/>
          <a:ea typeface="+mn-ea"/>
          <a:cs typeface="+mn-cs"/>
        </a:defRPr>
      </a:lvl7pPr>
      <a:lvl8pPr marL="3754175" algn="l" defTabSz="536311" rtl="0" eaLnBrk="1" latinLnBrk="0" hangingPunct="1">
        <a:defRPr sz="2100" kern="1200">
          <a:solidFill>
            <a:schemeClr val="tx1"/>
          </a:solidFill>
          <a:latin typeface="+mn-lt"/>
          <a:ea typeface="+mn-ea"/>
          <a:cs typeface="+mn-cs"/>
        </a:defRPr>
      </a:lvl8pPr>
      <a:lvl9pPr marL="4290486" algn="l" defTabSz="53631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pPr defTabSz="742950" eaLnBrk="1" fontAlgn="auto" hangingPunct="1">
              <a:spcBef>
                <a:spcPts val="0"/>
              </a:spcBef>
              <a:spcAft>
                <a:spcPts val="0"/>
              </a:spcAft>
            </a:pPr>
            <a:fld id="{5586B75A-687E-405C-8A0B-8D00578BA2C3}" type="datetime1">
              <a:rPr lang="en-US" smtClean="0">
                <a:solidFill>
                  <a:prstClr val="black"/>
                </a:solidFill>
                <a:latin typeface="Calibri" panose="020F0502020204030204"/>
                <a:ea typeface="+mn-ea"/>
                <a:cs typeface="+mn-cs"/>
              </a:rPr>
              <a:pPr defTabSz="742950" eaLnBrk="1" fontAlgn="auto" hangingPunct="1">
                <a:spcBef>
                  <a:spcPts val="0"/>
                </a:spcBef>
                <a:spcAft>
                  <a:spcPts val="0"/>
                </a:spcAft>
              </a:pPr>
              <a:t>9/17/20</a:t>
            </a:fld>
            <a:endParaRPr lang="en-US">
              <a:solidFill>
                <a:prstClr val="black"/>
              </a:solidFill>
              <a:latin typeface="Calibri" panose="020F0502020204030204"/>
              <a:ea typeface="+mn-ea"/>
              <a:cs typeface="+mn-cs"/>
            </a:endParaRPr>
          </a:p>
        </p:txBody>
      </p:sp>
      <p:sp>
        <p:nvSpPr>
          <p:cNvPr id="5" name="Footer Placeholder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pPr defTabSz="742950" eaLnBrk="1" fontAlgn="auto" hangingPunct="1">
              <a:spcBef>
                <a:spcPts val="0"/>
              </a:spcBef>
              <a:spcAft>
                <a:spcPts val="0"/>
              </a:spcAft>
            </a:pPr>
            <a:endParaRPr lang="en-SG">
              <a:solidFill>
                <a:prstClr val="black"/>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pPr defTabSz="742950" eaLnBrk="1" fontAlgn="auto" hangingPunct="1">
              <a:spcBef>
                <a:spcPts val="0"/>
              </a:spcBef>
              <a:spcAft>
                <a:spcPts val="0"/>
              </a:spcAft>
            </a:pPr>
            <a:fld id="{4FAB73BC-B049-4115-A692-8D63A059BFB8}" type="slidenum">
              <a:rPr lang="en-SG" smtClean="0">
                <a:solidFill>
                  <a:prstClr val="black"/>
                </a:solidFill>
                <a:latin typeface="Calibri" panose="020F0502020204030204"/>
                <a:ea typeface="+mn-ea"/>
                <a:cs typeface="+mn-cs"/>
              </a:rPr>
              <a:pPr defTabSz="742950" eaLnBrk="1" fontAlgn="auto" hangingPunct="1">
                <a:spcBef>
                  <a:spcPts val="0"/>
                </a:spcBef>
                <a:spcAft>
                  <a:spcPts val="0"/>
                </a:spcAft>
              </a:pPr>
              <a:t>‹#›</a:t>
            </a:fld>
            <a:endParaRPr lang="en-SG">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421232306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3999" r:id="rId30"/>
    <p:sldLayoutId id="2147484000" r:id="rId31"/>
    <p:sldLayoutId id="2147484001" r:id="rId32"/>
    <p:sldLayoutId id="2147484002" r:id="rId33"/>
    <p:sldLayoutId id="2147484003" r:id="rId34"/>
    <p:sldLayoutId id="2147484004" r:id="rId35"/>
  </p:sldLayoutIdLst>
  <p:transition spd="slow">
    <p:fade/>
  </p:transition>
  <p:hf sldNum="0"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microsoft.com/office/2007/relationships/hdphoto" Target="../media/hdphoto2.wdp"/><Relationship Id="rId3" Type="http://schemas.openxmlformats.org/officeDocument/2006/relationships/slideLayout" Target="../slideLayouts/slideLayout5.xml"/><Relationship Id="rId7" Type="http://schemas.openxmlformats.org/officeDocument/2006/relationships/image" Target="../media/image7.jpeg"/><Relationship Id="rId12" Type="http://schemas.openxmlformats.org/officeDocument/2006/relationships/image" Target="../media/image10.png"/><Relationship Id="rId2" Type="http://schemas.openxmlformats.org/officeDocument/2006/relationships/tags" Target="../tags/tag4.xml"/><Relationship Id="rId1" Type="http://schemas.openxmlformats.org/officeDocument/2006/relationships/vmlDrawing" Target="../drawings/vmlDrawing3.v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emf"/><Relationship Id="rId4" Type="http://schemas.openxmlformats.org/officeDocument/2006/relationships/notesSlide" Target="../notesSlides/notesSlide1.xml"/><Relationship Id="rId9"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emf"/><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emf"/><Relationship Id="rId21" Type="http://schemas.openxmlformats.org/officeDocument/2006/relationships/image" Target="../media/image35.png"/><Relationship Id="rId7" Type="http://schemas.openxmlformats.org/officeDocument/2006/relationships/image" Target="../media/image21.emf"/><Relationship Id="rId12" Type="http://schemas.openxmlformats.org/officeDocument/2006/relationships/image" Target="../media/image26.emf"/><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image" Target="../media/image16.gif"/><Relationship Id="rId16" Type="http://schemas.openxmlformats.org/officeDocument/2006/relationships/image" Target="../media/image30.emf"/><Relationship Id="rId20"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0.emf"/><Relationship Id="rId11" Type="http://schemas.openxmlformats.org/officeDocument/2006/relationships/image" Target="../media/image25.emf"/><Relationship Id="rId24" Type="http://schemas.openxmlformats.org/officeDocument/2006/relationships/image" Target="../media/image38.png"/><Relationship Id="rId5" Type="http://schemas.openxmlformats.org/officeDocument/2006/relationships/image" Target="../media/image19.emf"/><Relationship Id="rId15" Type="http://schemas.openxmlformats.org/officeDocument/2006/relationships/image" Target="../media/image29.emf"/><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emf"/><Relationship Id="rId9" Type="http://schemas.openxmlformats.org/officeDocument/2006/relationships/image" Target="../media/image23.emf"/><Relationship Id="rId14" Type="http://schemas.openxmlformats.org/officeDocument/2006/relationships/image" Target="../media/image28.emf"/><Relationship Id="rId2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C:\CRISTINA\BTID\BOOK\photos book 2\aerial view_rendering\aerial 1_05.tif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0112375" cy="6858000"/>
          </a:xfrm>
          <a:prstGeom prst="rect">
            <a:avLst/>
          </a:prstGeom>
          <a:solidFill>
            <a:schemeClr val="tx1">
              <a:lumMod val="65000"/>
              <a:lumOff val="35000"/>
            </a:schemeClr>
          </a:solidFill>
        </p:spPr>
      </p:pic>
      <p:grpSp>
        <p:nvGrpSpPr>
          <p:cNvPr id="5" name="Group 4"/>
          <p:cNvGrpSpPr/>
          <p:nvPr/>
        </p:nvGrpSpPr>
        <p:grpSpPr>
          <a:xfrm>
            <a:off x="358139" y="5003314"/>
            <a:ext cx="1396257" cy="1562175"/>
            <a:chOff x="7140929" y="3511869"/>
            <a:chExt cx="2051066" cy="2294796"/>
          </a:xfrm>
          <a:effectLst>
            <a:outerShdw blurRad="50800" dist="38100" dir="18900000" algn="bl" rotWithShape="0">
              <a:prstClr val="black">
                <a:alpha val="40000"/>
              </a:prstClr>
            </a:outerShdw>
          </a:effectLst>
        </p:grpSpPr>
        <p:sp>
          <p:nvSpPr>
            <p:cNvPr id="6" name="object 3"/>
            <p:cNvSpPr/>
            <p:nvPr/>
          </p:nvSpPr>
          <p:spPr>
            <a:xfrm>
              <a:off x="8474086" y="5551987"/>
              <a:ext cx="178632" cy="249519"/>
            </a:xfrm>
            <a:custGeom>
              <a:avLst/>
              <a:gdLst/>
              <a:ahLst/>
              <a:cxnLst/>
              <a:rect l="l" t="t" r="r" b="b"/>
              <a:pathLst>
                <a:path w="120014" h="167639">
                  <a:moveTo>
                    <a:pt x="55918" y="0"/>
                  </a:moveTo>
                  <a:lnTo>
                    <a:pt x="0" y="0"/>
                  </a:lnTo>
                  <a:lnTo>
                    <a:pt x="0" y="167614"/>
                  </a:lnTo>
                  <a:lnTo>
                    <a:pt x="54406" y="167614"/>
                  </a:lnTo>
                  <a:lnTo>
                    <a:pt x="79042" y="165492"/>
                  </a:lnTo>
                  <a:lnTo>
                    <a:pt x="99955" y="157827"/>
                  </a:lnTo>
                  <a:lnTo>
                    <a:pt x="108729" y="148666"/>
                  </a:lnTo>
                  <a:lnTo>
                    <a:pt x="22999" y="148666"/>
                  </a:lnTo>
                  <a:lnTo>
                    <a:pt x="22999" y="88468"/>
                  </a:lnTo>
                  <a:lnTo>
                    <a:pt x="106762" y="88468"/>
                  </a:lnTo>
                  <a:lnTo>
                    <a:pt x="100816" y="83265"/>
                  </a:lnTo>
                  <a:lnTo>
                    <a:pt x="87541" y="77838"/>
                  </a:lnTo>
                  <a:lnTo>
                    <a:pt x="98868" y="72551"/>
                  </a:lnTo>
                  <a:lnTo>
                    <a:pt x="101748" y="69799"/>
                  </a:lnTo>
                  <a:lnTo>
                    <a:pt x="22999" y="69799"/>
                  </a:lnTo>
                  <a:lnTo>
                    <a:pt x="22999" y="18910"/>
                  </a:lnTo>
                  <a:lnTo>
                    <a:pt x="107363" y="18910"/>
                  </a:lnTo>
                  <a:lnTo>
                    <a:pt x="95842" y="7951"/>
                  </a:lnTo>
                  <a:lnTo>
                    <a:pt x="77104" y="1678"/>
                  </a:lnTo>
                  <a:lnTo>
                    <a:pt x="55918" y="0"/>
                  </a:lnTo>
                  <a:close/>
                </a:path>
                <a:path w="120014" h="167639">
                  <a:moveTo>
                    <a:pt x="106762" y="88468"/>
                  </a:moveTo>
                  <a:lnTo>
                    <a:pt x="48107" y="88468"/>
                  </a:lnTo>
                  <a:lnTo>
                    <a:pt x="64884" y="89222"/>
                  </a:lnTo>
                  <a:lnTo>
                    <a:pt x="80630" y="92990"/>
                  </a:lnTo>
                  <a:lnTo>
                    <a:pt x="92307" y="102028"/>
                  </a:lnTo>
                  <a:lnTo>
                    <a:pt x="96875" y="118592"/>
                  </a:lnTo>
                  <a:lnTo>
                    <a:pt x="92307" y="135014"/>
                  </a:lnTo>
                  <a:lnTo>
                    <a:pt x="80630" y="144049"/>
                  </a:lnTo>
                  <a:lnTo>
                    <a:pt x="64884" y="147874"/>
                  </a:lnTo>
                  <a:lnTo>
                    <a:pt x="48107" y="148666"/>
                  </a:lnTo>
                  <a:lnTo>
                    <a:pt x="108729" y="148666"/>
                  </a:lnTo>
                  <a:lnTo>
                    <a:pt x="114467" y="142673"/>
                  </a:lnTo>
                  <a:lnTo>
                    <a:pt x="119900" y="118084"/>
                  </a:lnTo>
                  <a:lnTo>
                    <a:pt x="117584" y="104012"/>
                  </a:lnTo>
                  <a:lnTo>
                    <a:pt x="111026" y="92198"/>
                  </a:lnTo>
                  <a:lnTo>
                    <a:pt x="106762" y="88468"/>
                  </a:lnTo>
                  <a:close/>
                </a:path>
                <a:path w="120014" h="167639">
                  <a:moveTo>
                    <a:pt x="107363" y="18910"/>
                  </a:moveTo>
                  <a:lnTo>
                    <a:pt x="48552" y="18910"/>
                  </a:lnTo>
                  <a:lnTo>
                    <a:pt x="62687" y="19251"/>
                  </a:lnTo>
                  <a:lnTo>
                    <a:pt x="76746" y="21782"/>
                  </a:lnTo>
                  <a:lnTo>
                    <a:pt x="87528" y="28763"/>
                  </a:lnTo>
                  <a:lnTo>
                    <a:pt x="91833" y="42456"/>
                  </a:lnTo>
                  <a:lnTo>
                    <a:pt x="86817" y="58129"/>
                  </a:lnTo>
                  <a:lnTo>
                    <a:pt x="74304" y="66262"/>
                  </a:lnTo>
                  <a:lnTo>
                    <a:pt x="58100" y="69327"/>
                  </a:lnTo>
                  <a:lnTo>
                    <a:pt x="42011" y="69799"/>
                  </a:lnTo>
                  <a:lnTo>
                    <a:pt x="101748" y="69799"/>
                  </a:lnTo>
                  <a:lnTo>
                    <a:pt x="107281" y="64511"/>
                  </a:lnTo>
                  <a:lnTo>
                    <a:pt x="112521" y="54101"/>
                  </a:lnTo>
                  <a:lnTo>
                    <a:pt x="114325" y="41706"/>
                  </a:lnTo>
                  <a:lnTo>
                    <a:pt x="109219" y="20675"/>
                  </a:lnTo>
                  <a:lnTo>
                    <a:pt x="107363" y="1891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7" name="object 4"/>
            <p:cNvSpPr/>
            <p:nvPr/>
          </p:nvSpPr>
          <p:spPr>
            <a:xfrm>
              <a:off x="8688664" y="5620471"/>
              <a:ext cx="195646" cy="186194"/>
            </a:xfrm>
            <a:custGeom>
              <a:avLst/>
              <a:gdLst/>
              <a:ahLst/>
              <a:cxnLst/>
              <a:rect l="l" t="t" r="r" b="b"/>
              <a:pathLst>
                <a:path w="131445" h="125095">
                  <a:moveTo>
                    <a:pt x="62725" y="0"/>
                  </a:moveTo>
                  <a:lnTo>
                    <a:pt x="38303" y="4884"/>
                  </a:lnTo>
                  <a:lnTo>
                    <a:pt x="18365" y="18229"/>
                  </a:lnTo>
                  <a:lnTo>
                    <a:pt x="4927" y="38067"/>
                  </a:lnTo>
                  <a:lnTo>
                    <a:pt x="0" y="62433"/>
                  </a:lnTo>
                  <a:lnTo>
                    <a:pt x="4718" y="87455"/>
                  </a:lnTo>
                  <a:lnTo>
                    <a:pt x="17808" y="107238"/>
                  </a:lnTo>
                  <a:lnTo>
                    <a:pt x="37676" y="120240"/>
                  </a:lnTo>
                  <a:lnTo>
                    <a:pt x="62725" y="124917"/>
                  </a:lnTo>
                  <a:lnTo>
                    <a:pt x="75040" y="123816"/>
                  </a:lnTo>
                  <a:lnTo>
                    <a:pt x="86917" y="120483"/>
                  </a:lnTo>
                  <a:lnTo>
                    <a:pt x="97838" y="114871"/>
                  </a:lnTo>
                  <a:lnTo>
                    <a:pt x="107289" y="106934"/>
                  </a:lnTo>
                  <a:lnTo>
                    <a:pt x="64515" y="106934"/>
                  </a:lnTo>
                  <a:lnTo>
                    <a:pt x="46893" y="103423"/>
                  </a:lnTo>
                  <a:lnTo>
                    <a:pt x="33781" y="93824"/>
                  </a:lnTo>
                  <a:lnTo>
                    <a:pt x="25603" y="79534"/>
                  </a:lnTo>
                  <a:lnTo>
                    <a:pt x="22783" y="61950"/>
                  </a:lnTo>
                  <a:lnTo>
                    <a:pt x="25677" y="44570"/>
                  </a:lnTo>
                  <a:lnTo>
                    <a:pt x="33977" y="30702"/>
                  </a:lnTo>
                  <a:lnTo>
                    <a:pt x="47113" y="21520"/>
                  </a:lnTo>
                  <a:lnTo>
                    <a:pt x="64515" y="18199"/>
                  </a:lnTo>
                  <a:lnTo>
                    <a:pt x="126529" y="18199"/>
                  </a:lnTo>
                  <a:lnTo>
                    <a:pt x="126528" y="17195"/>
                  </a:lnTo>
                  <a:lnTo>
                    <a:pt x="107035" y="17195"/>
                  </a:lnTo>
                  <a:lnTo>
                    <a:pt x="97517" y="9499"/>
                  </a:lnTo>
                  <a:lnTo>
                    <a:pt x="86694" y="4144"/>
                  </a:lnTo>
                  <a:lnTo>
                    <a:pt x="74965" y="1016"/>
                  </a:lnTo>
                  <a:lnTo>
                    <a:pt x="62725" y="0"/>
                  </a:lnTo>
                  <a:close/>
                </a:path>
                <a:path w="131445" h="125095">
                  <a:moveTo>
                    <a:pt x="126529" y="18199"/>
                  </a:moveTo>
                  <a:lnTo>
                    <a:pt x="64515" y="18199"/>
                  </a:lnTo>
                  <a:lnTo>
                    <a:pt x="82241" y="21487"/>
                  </a:lnTo>
                  <a:lnTo>
                    <a:pt x="95346" y="30653"/>
                  </a:lnTo>
                  <a:lnTo>
                    <a:pt x="103472" y="44650"/>
                  </a:lnTo>
                  <a:lnTo>
                    <a:pt x="106260" y="62433"/>
                  </a:lnTo>
                  <a:lnTo>
                    <a:pt x="103472" y="80171"/>
                  </a:lnTo>
                  <a:lnTo>
                    <a:pt x="95346" y="94270"/>
                  </a:lnTo>
                  <a:lnTo>
                    <a:pt x="82241" y="103575"/>
                  </a:lnTo>
                  <a:lnTo>
                    <a:pt x="64515" y="106934"/>
                  </a:lnTo>
                  <a:lnTo>
                    <a:pt x="107289" y="106934"/>
                  </a:lnTo>
                  <a:lnTo>
                    <a:pt x="107289" y="113779"/>
                  </a:lnTo>
                  <a:lnTo>
                    <a:pt x="110553" y="120586"/>
                  </a:lnTo>
                  <a:lnTo>
                    <a:pt x="115620" y="124917"/>
                  </a:lnTo>
                  <a:lnTo>
                    <a:pt x="131330" y="117309"/>
                  </a:lnTo>
                  <a:lnTo>
                    <a:pt x="128548" y="111518"/>
                  </a:lnTo>
                  <a:lnTo>
                    <a:pt x="127119" y="104386"/>
                  </a:lnTo>
                  <a:lnTo>
                    <a:pt x="126592" y="97012"/>
                  </a:lnTo>
                  <a:lnTo>
                    <a:pt x="126529" y="18199"/>
                  </a:lnTo>
                  <a:close/>
                </a:path>
                <a:path w="131445" h="125095">
                  <a:moveTo>
                    <a:pt x="126517" y="3556"/>
                  </a:moveTo>
                  <a:lnTo>
                    <a:pt x="107035" y="17195"/>
                  </a:lnTo>
                  <a:lnTo>
                    <a:pt x="126528" y="17195"/>
                  </a:lnTo>
                  <a:lnTo>
                    <a:pt x="126517" y="3556"/>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8" name="object 5"/>
            <p:cNvSpPr/>
            <p:nvPr/>
          </p:nvSpPr>
          <p:spPr>
            <a:xfrm>
              <a:off x="8940210" y="5524124"/>
              <a:ext cx="31190" cy="277874"/>
            </a:xfrm>
            <a:custGeom>
              <a:avLst/>
              <a:gdLst/>
              <a:ahLst/>
              <a:cxnLst/>
              <a:rect l="l" t="t" r="r" b="b"/>
              <a:pathLst>
                <a:path w="20954" h="186689">
                  <a:moveTo>
                    <a:pt x="20459" y="0"/>
                  </a:moveTo>
                  <a:lnTo>
                    <a:pt x="0" y="6781"/>
                  </a:lnTo>
                  <a:lnTo>
                    <a:pt x="0" y="186321"/>
                  </a:lnTo>
                  <a:lnTo>
                    <a:pt x="20459" y="186321"/>
                  </a:lnTo>
                  <a:lnTo>
                    <a:pt x="20459"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9" name="object 6"/>
            <p:cNvSpPr/>
            <p:nvPr/>
          </p:nvSpPr>
          <p:spPr>
            <a:xfrm>
              <a:off x="9028685" y="5551993"/>
              <a:ext cx="43475" cy="249519"/>
            </a:xfrm>
            <a:custGeom>
              <a:avLst/>
              <a:gdLst/>
              <a:ahLst/>
              <a:cxnLst/>
              <a:rect l="l" t="t" r="r" b="b"/>
              <a:pathLst>
                <a:path w="29209" h="167639">
                  <a:moveTo>
                    <a:pt x="22263" y="0"/>
                  </a:moveTo>
                  <a:lnTo>
                    <a:pt x="6299" y="0"/>
                  </a:lnTo>
                  <a:lnTo>
                    <a:pt x="0" y="6324"/>
                  </a:lnTo>
                  <a:lnTo>
                    <a:pt x="0" y="22491"/>
                  </a:lnTo>
                  <a:lnTo>
                    <a:pt x="6299" y="28816"/>
                  </a:lnTo>
                  <a:lnTo>
                    <a:pt x="22263" y="28816"/>
                  </a:lnTo>
                  <a:lnTo>
                    <a:pt x="29057" y="22491"/>
                  </a:lnTo>
                  <a:lnTo>
                    <a:pt x="29057" y="6324"/>
                  </a:lnTo>
                  <a:lnTo>
                    <a:pt x="22263" y="0"/>
                  </a:lnTo>
                  <a:close/>
                </a:path>
                <a:path w="29209" h="167639">
                  <a:moveTo>
                    <a:pt x="24765" y="47790"/>
                  </a:moveTo>
                  <a:lnTo>
                    <a:pt x="4292" y="54876"/>
                  </a:lnTo>
                  <a:lnTo>
                    <a:pt x="4292" y="167601"/>
                  </a:lnTo>
                  <a:lnTo>
                    <a:pt x="24765" y="167601"/>
                  </a:lnTo>
                  <a:lnTo>
                    <a:pt x="24765" y="4779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10" name="object 7"/>
            <p:cNvSpPr/>
            <p:nvPr/>
          </p:nvSpPr>
          <p:spPr>
            <a:xfrm>
              <a:off x="7140929" y="4953105"/>
              <a:ext cx="2051066" cy="463123"/>
            </a:xfrm>
            <a:prstGeom prst="rect">
              <a:avLst/>
            </a:prstGeom>
            <a:blipFill>
              <a:blip r:embed="rId3" cstate="email">
                <a:extLst>
                  <a:ext uri="{28A0092B-C50C-407E-A947-70E740481C1C}">
                    <a14:useLocalDpi xmlns:a14="http://schemas.microsoft.com/office/drawing/2010/main" val="0"/>
                  </a:ext>
                </a:extLst>
              </a:blip>
              <a:stretch>
                <a:fillRect/>
              </a:stretch>
            </a:blip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grpSp>
          <p:nvGrpSpPr>
            <p:cNvPr id="11" name="Group 10"/>
            <p:cNvGrpSpPr/>
            <p:nvPr/>
          </p:nvGrpSpPr>
          <p:grpSpPr>
            <a:xfrm>
              <a:off x="7518631" y="3511869"/>
              <a:ext cx="1037911" cy="1316196"/>
              <a:chOff x="7518631" y="3511869"/>
              <a:chExt cx="1037911" cy="1316196"/>
            </a:xfrm>
          </p:grpSpPr>
          <p:sp>
            <p:nvSpPr>
              <p:cNvPr id="12" name="object 8"/>
              <p:cNvSpPr/>
              <p:nvPr/>
            </p:nvSpPr>
            <p:spPr>
              <a:xfrm>
                <a:off x="8157020" y="4404911"/>
                <a:ext cx="356321" cy="402633"/>
              </a:xfrm>
              <a:custGeom>
                <a:avLst/>
                <a:gdLst/>
                <a:ahLst/>
                <a:cxnLst/>
                <a:rect l="l" t="t" r="r" b="b"/>
                <a:pathLst>
                  <a:path w="239395" h="270510">
                    <a:moveTo>
                      <a:pt x="49491" y="0"/>
                    </a:moveTo>
                    <a:lnTo>
                      <a:pt x="0" y="133375"/>
                    </a:lnTo>
                    <a:lnTo>
                      <a:pt x="74028" y="270370"/>
                    </a:lnTo>
                    <a:lnTo>
                      <a:pt x="187223" y="174434"/>
                    </a:lnTo>
                    <a:lnTo>
                      <a:pt x="239191" y="16802"/>
                    </a:lnTo>
                    <a:lnTo>
                      <a:pt x="49491"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13" name="object 9"/>
              <p:cNvSpPr/>
              <p:nvPr/>
            </p:nvSpPr>
            <p:spPr>
              <a:xfrm>
                <a:off x="8148238" y="3969506"/>
                <a:ext cx="408304" cy="400743"/>
              </a:xfrm>
              <a:custGeom>
                <a:avLst/>
                <a:gdLst/>
                <a:ahLst/>
                <a:cxnLst/>
                <a:rect l="l" t="t" r="r" b="b"/>
                <a:pathLst>
                  <a:path w="274320" h="269239">
                    <a:moveTo>
                      <a:pt x="256095" y="0"/>
                    </a:moveTo>
                    <a:lnTo>
                      <a:pt x="102997" y="13550"/>
                    </a:lnTo>
                    <a:lnTo>
                      <a:pt x="0" y="133426"/>
                    </a:lnTo>
                    <a:lnTo>
                      <a:pt x="115189" y="256692"/>
                    </a:lnTo>
                    <a:lnTo>
                      <a:pt x="256095" y="269163"/>
                    </a:lnTo>
                    <a:lnTo>
                      <a:pt x="273697" y="134594"/>
                    </a:lnTo>
                    <a:lnTo>
                      <a:pt x="256095"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14" name="object 10"/>
              <p:cNvSpPr/>
              <p:nvPr/>
            </p:nvSpPr>
            <p:spPr>
              <a:xfrm>
                <a:off x="8157014" y="3532289"/>
                <a:ext cx="356321" cy="402633"/>
              </a:xfrm>
              <a:custGeom>
                <a:avLst/>
                <a:gdLst/>
                <a:ahLst/>
                <a:cxnLst/>
                <a:rect l="l" t="t" r="r" b="b"/>
                <a:pathLst>
                  <a:path w="239395" h="270510">
                    <a:moveTo>
                      <a:pt x="74028" y="0"/>
                    </a:moveTo>
                    <a:lnTo>
                      <a:pt x="0" y="137007"/>
                    </a:lnTo>
                    <a:lnTo>
                      <a:pt x="49491" y="270370"/>
                    </a:lnTo>
                    <a:lnTo>
                      <a:pt x="239191" y="253593"/>
                    </a:lnTo>
                    <a:lnTo>
                      <a:pt x="187223" y="95961"/>
                    </a:lnTo>
                    <a:lnTo>
                      <a:pt x="74028"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15" name="object 11"/>
              <p:cNvSpPr/>
              <p:nvPr/>
            </p:nvSpPr>
            <p:spPr>
              <a:xfrm>
                <a:off x="7561202" y="3532295"/>
                <a:ext cx="356321" cy="402633"/>
              </a:xfrm>
              <a:custGeom>
                <a:avLst/>
                <a:gdLst/>
                <a:ahLst/>
                <a:cxnLst/>
                <a:rect l="l" t="t" r="r" b="b"/>
                <a:pathLst>
                  <a:path w="239395" h="270510">
                    <a:moveTo>
                      <a:pt x="165150" y="0"/>
                    </a:moveTo>
                    <a:lnTo>
                      <a:pt x="51955" y="95961"/>
                    </a:lnTo>
                    <a:lnTo>
                      <a:pt x="0" y="253593"/>
                    </a:lnTo>
                    <a:lnTo>
                      <a:pt x="189712" y="270357"/>
                    </a:lnTo>
                    <a:lnTo>
                      <a:pt x="239191" y="137007"/>
                    </a:lnTo>
                    <a:lnTo>
                      <a:pt x="165150"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16" name="object 12"/>
              <p:cNvSpPr/>
              <p:nvPr/>
            </p:nvSpPr>
            <p:spPr>
              <a:xfrm>
                <a:off x="7518631" y="3969506"/>
                <a:ext cx="254245" cy="400743"/>
              </a:xfrm>
              <a:custGeom>
                <a:avLst/>
                <a:gdLst/>
                <a:ahLst/>
                <a:cxnLst/>
                <a:rect l="l" t="t" r="r" b="b"/>
                <a:pathLst>
                  <a:path w="170814" h="269239">
                    <a:moveTo>
                      <a:pt x="17614" y="0"/>
                    </a:moveTo>
                    <a:lnTo>
                      <a:pt x="0" y="134581"/>
                    </a:lnTo>
                    <a:lnTo>
                      <a:pt x="17614" y="269151"/>
                    </a:lnTo>
                    <a:lnTo>
                      <a:pt x="170611" y="255625"/>
                    </a:lnTo>
                    <a:lnTo>
                      <a:pt x="170611" y="13538"/>
                    </a:lnTo>
                    <a:lnTo>
                      <a:pt x="17614"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17" name="object 13"/>
              <p:cNvSpPr/>
              <p:nvPr/>
            </p:nvSpPr>
            <p:spPr>
              <a:xfrm>
                <a:off x="7894571" y="3764447"/>
                <a:ext cx="277874" cy="360102"/>
              </a:xfrm>
              <a:custGeom>
                <a:avLst/>
                <a:gdLst/>
                <a:ahLst/>
                <a:cxnLst/>
                <a:rect l="l" t="t" r="r" b="b"/>
                <a:pathLst>
                  <a:path w="186689" h="241935">
                    <a:moveTo>
                      <a:pt x="139649" y="0"/>
                    </a:moveTo>
                    <a:lnTo>
                      <a:pt x="51892" y="0"/>
                    </a:lnTo>
                    <a:lnTo>
                      <a:pt x="0" y="139865"/>
                    </a:lnTo>
                    <a:lnTo>
                      <a:pt x="0" y="241604"/>
                    </a:lnTo>
                    <a:lnTo>
                      <a:pt x="87922" y="241604"/>
                    </a:lnTo>
                    <a:lnTo>
                      <a:pt x="186702" y="126784"/>
                    </a:lnTo>
                    <a:lnTo>
                      <a:pt x="139649"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dirty="0">
                  <a:solidFill>
                    <a:prstClr val="black"/>
                  </a:solidFill>
                  <a:latin typeface="Calibri" panose="020F0502020204030204"/>
                  <a:ea typeface="+mn-ea"/>
                  <a:cs typeface="+mn-cs"/>
                </a:endParaRPr>
              </a:p>
            </p:txBody>
          </p:sp>
          <p:sp>
            <p:nvSpPr>
              <p:cNvPr id="18" name="object 14"/>
              <p:cNvSpPr/>
              <p:nvPr/>
            </p:nvSpPr>
            <p:spPr>
              <a:xfrm>
                <a:off x="7865175" y="3511869"/>
                <a:ext cx="344034" cy="191865"/>
              </a:xfrm>
              <a:custGeom>
                <a:avLst/>
                <a:gdLst/>
                <a:ahLst/>
                <a:cxnLst/>
                <a:rect l="l" t="t" r="r" b="b"/>
                <a:pathLst>
                  <a:path w="231139" h="128904">
                    <a:moveTo>
                      <a:pt x="231038" y="0"/>
                    </a:moveTo>
                    <a:lnTo>
                      <a:pt x="0" y="0"/>
                    </a:lnTo>
                    <a:lnTo>
                      <a:pt x="69557" y="128714"/>
                    </a:lnTo>
                    <a:lnTo>
                      <a:pt x="161467" y="128714"/>
                    </a:lnTo>
                    <a:lnTo>
                      <a:pt x="231038"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19" name="object 15"/>
              <p:cNvSpPr/>
              <p:nvPr/>
            </p:nvSpPr>
            <p:spPr>
              <a:xfrm>
                <a:off x="7865152" y="4636200"/>
                <a:ext cx="344034" cy="191865"/>
              </a:xfrm>
              <a:custGeom>
                <a:avLst/>
                <a:gdLst/>
                <a:ahLst/>
                <a:cxnLst/>
                <a:rect l="l" t="t" r="r" b="b"/>
                <a:pathLst>
                  <a:path w="231139" h="128904">
                    <a:moveTo>
                      <a:pt x="161480" y="0"/>
                    </a:moveTo>
                    <a:lnTo>
                      <a:pt x="69570" y="0"/>
                    </a:lnTo>
                    <a:lnTo>
                      <a:pt x="0" y="128714"/>
                    </a:lnTo>
                    <a:lnTo>
                      <a:pt x="231051" y="128714"/>
                    </a:lnTo>
                    <a:lnTo>
                      <a:pt x="161480"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20" name="object 16"/>
              <p:cNvSpPr/>
              <p:nvPr/>
            </p:nvSpPr>
            <p:spPr>
              <a:xfrm>
                <a:off x="7894592" y="4215573"/>
                <a:ext cx="281654" cy="360102"/>
              </a:xfrm>
              <a:custGeom>
                <a:avLst/>
                <a:gdLst/>
                <a:ahLst/>
                <a:cxnLst/>
                <a:rect l="l" t="t" r="r" b="b"/>
                <a:pathLst>
                  <a:path w="189229" h="241935">
                    <a:moveTo>
                      <a:pt x="88265" y="0"/>
                    </a:moveTo>
                    <a:lnTo>
                      <a:pt x="0" y="0"/>
                    </a:lnTo>
                    <a:lnTo>
                      <a:pt x="0" y="101777"/>
                    </a:lnTo>
                    <a:lnTo>
                      <a:pt x="51879" y="241617"/>
                    </a:lnTo>
                    <a:lnTo>
                      <a:pt x="139611" y="241617"/>
                    </a:lnTo>
                    <a:lnTo>
                      <a:pt x="189204" y="108013"/>
                    </a:lnTo>
                    <a:lnTo>
                      <a:pt x="88265"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sp>
            <p:nvSpPr>
              <p:cNvPr id="21" name="object 17"/>
              <p:cNvSpPr/>
              <p:nvPr/>
            </p:nvSpPr>
            <p:spPr>
              <a:xfrm>
                <a:off x="7561181" y="4404917"/>
                <a:ext cx="356321" cy="402633"/>
              </a:xfrm>
              <a:custGeom>
                <a:avLst/>
                <a:gdLst/>
                <a:ahLst/>
                <a:cxnLst/>
                <a:rect l="l" t="t" r="r" b="b"/>
                <a:pathLst>
                  <a:path w="239395" h="270510">
                    <a:moveTo>
                      <a:pt x="189725" y="0"/>
                    </a:moveTo>
                    <a:lnTo>
                      <a:pt x="0" y="16802"/>
                    </a:lnTo>
                    <a:lnTo>
                      <a:pt x="51955" y="174434"/>
                    </a:lnTo>
                    <a:lnTo>
                      <a:pt x="165163" y="270370"/>
                    </a:lnTo>
                    <a:lnTo>
                      <a:pt x="239191" y="133375"/>
                    </a:lnTo>
                    <a:lnTo>
                      <a:pt x="189725" y="0"/>
                    </a:lnTo>
                    <a:close/>
                  </a:path>
                </a:pathLst>
              </a:custGeom>
              <a:solidFill>
                <a:srgbClr val="FFFFFF"/>
              </a:solidFill>
            </p:spPr>
            <p:txBody>
              <a:bodyPr wrap="square" lIns="0" tIns="0" rIns="0" bIns="0" rtlCol="0"/>
              <a:lstStyle/>
              <a:p>
                <a:pPr defTabSz="742950" eaLnBrk="1" fontAlgn="auto" hangingPunct="1">
                  <a:spcBef>
                    <a:spcPts val="0"/>
                  </a:spcBef>
                  <a:spcAft>
                    <a:spcPts val="0"/>
                  </a:spcAft>
                </a:pPr>
                <a:endParaRPr sz="1463">
                  <a:solidFill>
                    <a:prstClr val="black"/>
                  </a:solidFill>
                  <a:latin typeface="Calibri" panose="020F0502020204030204"/>
                  <a:ea typeface="+mn-ea"/>
                  <a:cs typeface="+mn-cs"/>
                </a:endParaRPr>
              </a:p>
            </p:txBody>
          </p:sp>
        </p:grpSp>
      </p:grpSp>
      <p:grpSp>
        <p:nvGrpSpPr>
          <p:cNvPr id="27" name="Group 26"/>
          <p:cNvGrpSpPr/>
          <p:nvPr/>
        </p:nvGrpSpPr>
        <p:grpSpPr>
          <a:xfrm>
            <a:off x="7818956" y="5090712"/>
            <a:ext cx="1976247" cy="1617195"/>
            <a:chOff x="-1530" y="4322759"/>
            <a:chExt cx="2739101" cy="2241450"/>
          </a:xfrm>
        </p:grpSpPr>
        <p:grpSp>
          <p:nvGrpSpPr>
            <p:cNvPr id="25" name="Group 24"/>
            <p:cNvGrpSpPr/>
            <p:nvPr/>
          </p:nvGrpSpPr>
          <p:grpSpPr>
            <a:xfrm>
              <a:off x="379809" y="4322759"/>
              <a:ext cx="1883624" cy="1658670"/>
              <a:chOff x="65484" y="3542893"/>
              <a:chExt cx="3418114" cy="3009901"/>
            </a:xfrm>
            <a:effectLst>
              <a:outerShdw blurRad="50800" dist="38100" dir="5400000" algn="t" rotWithShape="0">
                <a:prstClr val="black">
                  <a:alpha val="12000"/>
                </a:prstClr>
              </a:outerShdw>
            </a:effectLst>
          </p:grpSpPr>
          <p:sp>
            <p:nvSpPr>
              <p:cNvPr id="22" name="Oval 21"/>
              <p:cNvSpPr/>
              <p:nvPr/>
            </p:nvSpPr>
            <p:spPr>
              <a:xfrm>
                <a:off x="65484" y="4996137"/>
                <a:ext cx="1562100" cy="155665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en-GB" sz="1463">
                  <a:solidFill>
                    <a:prstClr val="white"/>
                  </a:solidFill>
                </a:endParaRPr>
              </a:p>
            </p:txBody>
          </p:sp>
          <p:sp>
            <p:nvSpPr>
              <p:cNvPr id="23" name="Oval 22"/>
              <p:cNvSpPr/>
              <p:nvPr/>
            </p:nvSpPr>
            <p:spPr>
              <a:xfrm>
                <a:off x="933620" y="3542893"/>
                <a:ext cx="1562100" cy="15566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en-GB" sz="1463">
                  <a:solidFill>
                    <a:prstClr val="white"/>
                  </a:solidFill>
                </a:endParaRPr>
              </a:p>
            </p:txBody>
          </p:sp>
          <p:sp>
            <p:nvSpPr>
              <p:cNvPr id="24" name="Oval 23"/>
              <p:cNvSpPr/>
              <p:nvPr/>
            </p:nvSpPr>
            <p:spPr>
              <a:xfrm>
                <a:off x="1921498" y="4996136"/>
                <a:ext cx="1562100" cy="1556657"/>
              </a:xfrm>
              <a:prstGeom prst="ellipse">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en-GB" sz="1463">
                  <a:solidFill>
                    <a:prstClr val="white"/>
                  </a:solidFill>
                </a:endParaRPr>
              </a:p>
            </p:txBody>
          </p:sp>
        </p:grpSp>
        <p:sp>
          <p:nvSpPr>
            <p:cNvPr id="26" name="TextBox 25"/>
            <p:cNvSpPr txBox="1"/>
            <p:nvPr/>
          </p:nvSpPr>
          <p:spPr>
            <a:xfrm>
              <a:off x="-1530" y="6124207"/>
              <a:ext cx="2739101" cy="440002"/>
            </a:xfrm>
            <a:prstGeom prst="rect">
              <a:avLst/>
            </a:prstGeom>
            <a:noFill/>
            <a:effectLst>
              <a:outerShdw blurRad="50800" dist="38100" dir="5400000" algn="t" rotWithShape="0">
                <a:prstClr val="black">
                  <a:alpha val="40000"/>
                </a:prstClr>
              </a:outerShdw>
            </a:effectLst>
          </p:spPr>
          <p:txBody>
            <a:bodyPr wrap="none" rtlCol="0">
              <a:spAutoFit/>
            </a:bodyPr>
            <a:lstStyle/>
            <a:p>
              <a:pPr defTabSz="742950" eaLnBrk="1" fontAlgn="auto" hangingPunct="1">
                <a:spcBef>
                  <a:spcPts val="0"/>
                </a:spcBef>
                <a:spcAft>
                  <a:spcPts val="0"/>
                </a:spcAft>
              </a:pPr>
              <a:r>
                <a:rPr lang="en-US" sz="1463" spc="244" dirty="0">
                  <a:solidFill>
                    <a:prstClr val="white"/>
                  </a:solidFill>
                  <a:latin typeface="Calibri" panose="020F0502020204030204"/>
                  <a:ea typeface="+mn-ea"/>
                  <a:cs typeface="+mn-cs"/>
                </a:rPr>
                <a:t>TRI HITA KARANA</a:t>
              </a:r>
              <a:endParaRPr lang="en-GB" sz="1463" spc="244" dirty="0">
                <a:solidFill>
                  <a:prstClr val="white"/>
                </a:solidFill>
                <a:latin typeface="Calibri" panose="020F0502020204030204"/>
                <a:ea typeface="+mn-ea"/>
                <a:cs typeface="+mn-cs"/>
              </a:endParaRPr>
            </a:p>
          </p:txBody>
        </p:sp>
      </p:grpSp>
      <p:sp>
        <p:nvSpPr>
          <p:cNvPr id="28" name="TextBox 16"/>
          <p:cNvSpPr txBox="1">
            <a:spLocks noChangeArrowheads="1"/>
          </p:cNvSpPr>
          <p:nvPr/>
        </p:nvSpPr>
        <p:spPr bwMode="auto">
          <a:xfrm>
            <a:off x="0" y="211433"/>
            <a:ext cx="9906000" cy="542456"/>
          </a:xfrm>
          <a:prstGeom prst="rect">
            <a:avLst/>
          </a:prstGeom>
          <a:solidFill>
            <a:schemeClr val="bg1">
              <a:alpha val="6000"/>
            </a:schemeClr>
          </a:solidFill>
          <a:effectLst>
            <a:outerShdw blurRad="50800" dist="38100" dir="2700000" algn="tl" rotWithShape="0">
              <a:prstClr val="black">
                <a:alpha val="40000"/>
              </a:prstClr>
            </a:outerShdw>
          </a:effectLst>
        </p:spPr>
        <p:txBody>
          <a:bodyPr wrap="square" rtlCol="0">
            <a:spAutoFit/>
          </a:bodyPr>
          <a:lstStyle>
            <a:defPPr>
              <a:defRPr lang="id-ID"/>
            </a:defPPr>
            <a:lvl1pPr>
              <a:defRPr sz="4400">
                <a:solidFill>
                  <a:schemeClr val="bg1"/>
                </a:solidFill>
              </a:defRPr>
            </a:lvl1pPr>
          </a:lstStyle>
          <a:p>
            <a:pPr algn="ctr" defTabSz="742950" eaLnBrk="1" fontAlgn="auto" hangingPunct="1">
              <a:spcBef>
                <a:spcPts val="0"/>
              </a:spcBef>
              <a:spcAft>
                <a:spcPts val="0"/>
              </a:spcAft>
            </a:pPr>
            <a:r>
              <a:rPr lang="en-US" sz="2925" dirty="0">
                <a:solidFill>
                  <a:prstClr val="white"/>
                </a:solidFill>
                <a:latin typeface="Calibri" panose="020F0502020204030204"/>
                <a:ea typeface="+mn-ea"/>
                <a:cs typeface="+mn-cs"/>
              </a:rPr>
              <a:t>One &amp; Only Integrated Master Plan</a:t>
            </a:r>
          </a:p>
        </p:txBody>
      </p:sp>
      <p:sp>
        <p:nvSpPr>
          <p:cNvPr id="29" name="TextBox 28"/>
          <p:cNvSpPr txBox="1"/>
          <p:nvPr/>
        </p:nvSpPr>
        <p:spPr>
          <a:xfrm>
            <a:off x="103187" y="638824"/>
            <a:ext cx="9906000" cy="317459"/>
          </a:xfrm>
          <a:prstGeom prst="rect">
            <a:avLst/>
          </a:prstGeom>
          <a:noFill/>
        </p:spPr>
        <p:txBody>
          <a:bodyPr wrap="square" rtlCol="0">
            <a:spAutoFit/>
          </a:bodyPr>
          <a:lstStyle/>
          <a:p>
            <a:pPr algn="ctr" defTabSz="742950" eaLnBrk="1" fontAlgn="auto" hangingPunct="1">
              <a:spcBef>
                <a:spcPts val="0"/>
              </a:spcBef>
              <a:spcAft>
                <a:spcPts val="0"/>
              </a:spcAft>
            </a:pPr>
            <a:r>
              <a:rPr lang="en-US" altLang="zh-CN" sz="1463" b="1" dirty="0">
                <a:solidFill>
                  <a:prstClr val="white"/>
                </a:solidFill>
                <a:latin typeface="Calibri" panose="020F0502020204030204"/>
                <a:ea typeface="宋体" panose="02010600030101010101" pitchFamily="2" charset="-122"/>
                <a:cs typeface="Corbel"/>
              </a:rPr>
              <a:t>With Balinese philosophy of Tri </a:t>
            </a:r>
            <a:r>
              <a:rPr lang="en-US" altLang="zh-CN" sz="1463" b="1" dirty="0" err="1">
                <a:solidFill>
                  <a:prstClr val="white"/>
                </a:solidFill>
                <a:latin typeface="Calibri" panose="020F0502020204030204"/>
                <a:ea typeface="宋体" panose="02010600030101010101" pitchFamily="2" charset="-122"/>
                <a:cs typeface="Corbel"/>
              </a:rPr>
              <a:t>Hita</a:t>
            </a:r>
            <a:r>
              <a:rPr lang="en-US" altLang="zh-CN" sz="1463" b="1" dirty="0">
                <a:solidFill>
                  <a:prstClr val="white"/>
                </a:solidFill>
                <a:latin typeface="Calibri" panose="020F0502020204030204"/>
                <a:ea typeface="宋体" panose="02010600030101010101" pitchFamily="2" charset="-122"/>
                <a:cs typeface="Corbel"/>
              </a:rPr>
              <a:t> Karana, Three Way of Happiness</a:t>
            </a:r>
            <a:endParaRPr lang="en-US" sz="1463" b="1" dirty="0">
              <a:solidFill>
                <a:prstClr val="white"/>
              </a:solidFill>
              <a:latin typeface="Calibri" panose="020F0502020204030204"/>
              <a:ea typeface="+mn-ea"/>
              <a:cs typeface="Corbel"/>
            </a:endParaRPr>
          </a:p>
        </p:txBody>
      </p:sp>
    </p:spTree>
    <p:extLst>
      <p:ext uri="{BB962C8B-B14F-4D97-AF65-F5344CB8AC3E}">
        <p14:creationId xmlns:p14="http://schemas.microsoft.com/office/powerpoint/2010/main" val="401971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noChangeAspect="1"/>
          </p:cNvGrpSpPr>
          <p:nvPr/>
        </p:nvGrpSpPr>
        <p:grpSpPr>
          <a:xfrm>
            <a:off x="-905516" y="902693"/>
            <a:ext cx="6371455" cy="3268139"/>
            <a:chOff x="0" y="2160002"/>
            <a:chExt cx="9144000" cy="4690273"/>
          </a:xfrm>
        </p:grpSpPr>
        <p:sp>
          <p:nvSpPr>
            <p:cNvPr id="23" name="Rectangle 22"/>
            <p:cNvSpPr/>
            <p:nvPr/>
          </p:nvSpPr>
          <p:spPr>
            <a:xfrm>
              <a:off x="500741" y="2693684"/>
              <a:ext cx="4572000" cy="261610"/>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tab pos="401638" algn="l"/>
                  <a:tab pos="457200" algn="l"/>
                </a:tabLst>
                <a:defRPr/>
              </a:pPr>
              <a:r>
                <a:rPr kumimoji="0" lang="en-US" altLang="en-US" sz="1100" b="0" i="0" u="none" strike="noStrike" kern="0" cap="none" spc="0" normalizeH="0" baseline="0" noProof="0" dirty="0">
                  <a:ln>
                    <a:noFill/>
                  </a:ln>
                  <a:solidFill>
                    <a:srgbClr val="7F7F7F"/>
                  </a:solidFill>
                  <a:effectLst/>
                  <a:uLnTx/>
                  <a:uFillTx/>
                  <a:latin typeface="Arial" pitchFamily="34" charset="0"/>
                  <a:ea typeface="SimSun" pitchFamily="2" charset="-122"/>
                  <a:cs typeface="Arial" pitchFamily="34" charset="0"/>
                </a:rPr>
                <a:t>10 minutes drive from Bali Ngurah Rai International Airport</a:t>
              </a:r>
            </a:p>
          </p:txBody>
        </p:sp>
        <p:pic>
          <p:nvPicPr>
            <p:cNvPr id="24" name="Picture 7" descr="https://cdn2.iconfinder.com/data/icons/toolbar-signs-3/512/anchor_gestureworks_basic-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8265" y="2229126"/>
              <a:ext cx="272141" cy="27214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500741" y="3034127"/>
              <a:ext cx="379095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tab pos="401638" algn="l"/>
                  <a:tab pos="457200" algn="l"/>
                </a:tabLst>
                <a:defRPr/>
              </a:pPr>
              <a:r>
                <a:rPr kumimoji="0" lang="en-US" altLang="en-US" sz="1100" b="0" i="0" u="none" strike="noStrike" kern="0" cap="none" spc="0" normalizeH="0" baseline="0" noProof="0" dirty="0">
                  <a:ln>
                    <a:noFill/>
                  </a:ln>
                  <a:solidFill>
                    <a:srgbClr val="7F7F7F"/>
                  </a:solidFill>
                  <a:effectLst/>
                  <a:uLnTx/>
                  <a:uFillTx/>
                  <a:latin typeface="Arial" pitchFamily="34" charset="0"/>
                  <a:ea typeface="SimSun" pitchFamily="2" charset="-122"/>
                  <a:cs typeface="Arial" pitchFamily="34" charset="0"/>
                </a:rPr>
                <a:t>5 minutes drive from Benoa Harbour ( Bali’s main port) </a:t>
              </a:r>
            </a:p>
          </p:txBody>
        </p:sp>
        <p:grpSp>
          <p:nvGrpSpPr>
            <p:cNvPr id="26" name="Group 25"/>
            <p:cNvGrpSpPr/>
            <p:nvPr/>
          </p:nvGrpSpPr>
          <p:grpSpPr>
            <a:xfrm>
              <a:off x="250370" y="2209800"/>
              <a:ext cx="6836230" cy="1748795"/>
              <a:chOff x="250370" y="2209800"/>
              <a:chExt cx="6836230" cy="1748795"/>
            </a:xfrm>
          </p:grpSpPr>
          <p:sp>
            <p:nvSpPr>
              <p:cNvPr id="46" name="Rectangle 45"/>
              <p:cNvSpPr/>
              <p:nvPr/>
            </p:nvSpPr>
            <p:spPr>
              <a:xfrm>
                <a:off x="552905" y="3527708"/>
                <a:ext cx="4171495"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tab pos="401638" algn="l"/>
                    <a:tab pos="457200" algn="l"/>
                  </a:tabLst>
                  <a:defRPr/>
                </a:pPr>
                <a:r>
                  <a:rPr kumimoji="0" lang="en-US" altLang="en-US" sz="1100" b="0" i="0" u="none" strike="noStrike" kern="0" cap="none" spc="0" normalizeH="0" baseline="0" noProof="0" dirty="0">
                    <a:ln>
                      <a:noFill/>
                    </a:ln>
                    <a:solidFill>
                      <a:srgbClr val="7F7F7F"/>
                    </a:solidFill>
                    <a:effectLst/>
                    <a:uLnTx/>
                    <a:uFillTx/>
                    <a:latin typeface="Arial" pitchFamily="34" charset="0"/>
                    <a:ea typeface="SimSun" pitchFamily="2" charset="-122"/>
                    <a:cs typeface="Arial" pitchFamily="34" charset="0"/>
                  </a:rPr>
                  <a:t>15 min drive from Denpasar City (Capital of Bali) and major resorts of Sanur, Kuta, Legian, Seminyak and Nusa Dua </a:t>
                </a:r>
              </a:p>
            </p:txBody>
          </p:sp>
          <p:grpSp>
            <p:nvGrpSpPr>
              <p:cNvPr id="47" name="Group 46"/>
              <p:cNvGrpSpPr/>
              <p:nvPr/>
            </p:nvGrpSpPr>
            <p:grpSpPr>
              <a:xfrm>
                <a:off x="5029200" y="2209800"/>
                <a:ext cx="2057400" cy="1707343"/>
                <a:chOff x="5029200" y="2209800"/>
                <a:chExt cx="2057400" cy="1707343"/>
              </a:xfrm>
            </p:grpSpPr>
            <p:sp>
              <p:nvSpPr>
                <p:cNvPr id="49" name="Oval 48"/>
                <p:cNvSpPr/>
                <p:nvPr/>
              </p:nvSpPr>
              <p:spPr>
                <a:xfrm>
                  <a:off x="5029200" y="2209800"/>
                  <a:ext cx="228600" cy="228599"/>
                </a:xfrm>
                <a:prstGeom prst="ellipse">
                  <a:avLst/>
                </a:prstGeom>
                <a:solidFill>
                  <a:srgbClr val="3BCC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50" name="Oval 49"/>
                <p:cNvSpPr/>
                <p:nvPr/>
              </p:nvSpPr>
              <p:spPr>
                <a:xfrm>
                  <a:off x="6858000" y="3688544"/>
                  <a:ext cx="228600" cy="228599"/>
                </a:xfrm>
                <a:prstGeom prst="ellipse">
                  <a:avLst/>
                </a:prstGeom>
                <a:solidFill>
                  <a:srgbClr val="3BCC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grpSp>
          <p:sp>
            <p:nvSpPr>
              <p:cNvPr id="48" name="Oval 47"/>
              <p:cNvSpPr/>
              <p:nvPr/>
            </p:nvSpPr>
            <p:spPr>
              <a:xfrm>
                <a:off x="250370" y="3574245"/>
                <a:ext cx="228600" cy="228599"/>
              </a:xfrm>
              <a:prstGeom prst="ellipse">
                <a:avLst/>
              </a:prstGeom>
              <a:solidFill>
                <a:srgbClr val="79DC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pic>
          <p:nvPicPr>
            <p:cNvPr id="27" name="Picture 3" descr="C:\CRISTINA\BTID\FACT SHEET KKB\Fact Sheet October 2014\fact sheet october after revision\Location map_final.jpg"/>
            <p:cNvPicPr>
              <a:picLocks noChangeAspect="1" noChangeArrowheads="1"/>
            </p:cNvPicPr>
            <p:nvPr/>
          </p:nvPicPr>
          <p:blipFill rotWithShape="1">
            <a:blip r:embed="rId7">
              <a:extLst>
                <a:ext uri="{28A0092B-C50C-407E-A947-70E740481C1C}">
                  <a14:useLocalDpi xmlns:a14="http://schemas.microsoft.com/office/drawing/2010/main" val="0"/>
                </a:ext>
              </a:extLst>
            </a:blip>
            <a:srcRect l="10768" t="97688" r="16402"/>
            <a:stretch/>
          </p:blipFill>
          <p:spPr bwMode="auto">
            <a:xfrm>
              <a:off x="0" y="6553200"/>
              <a:ext cx="91440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Bali map Chad jpeg.jpg"/>
            <p:cNvPicPr>
              <a:picLocks noChangeAspect="1"/>
            </p:cNvPicPr>
            <p:nvPr/>
          </p:nvPicPr>
          <p:blipFill rotWithShape="1">
            <a:blip r:embed="rId8" cstate="print">
              <a:extLst>
                <a:ext uri="{28A0092B-C50C-407E-A947-70E740481C1C}">
                  <a14:useLocalDpi xmlns:a14="http://schemas.microsoft.com/office/drawing/2010/main" val="0"/>
                </a:ext>
              </a:extLst>
            </a:blip>
            <a:srcRect l="37396" t="64478" r="19455"/>
            <a:stretch/>
          </p:blipFill>
          <p:spPr>
            <a:xfrm>
              <a:off x="0" y="2160002"/>
              <a:ext cx="9144000" cy="4690273"/>
            </a:xfrm>
            <a:prstGeom prst="rect">
              <a:avLst/>
            </a:prstGeom>
          </p:spPr>
        </p:pic>
        <p:sp>
          <p:nvSpPr>
            <p:cNvPr id="30" name="TextBox 29"/>
            <p:cNvSpPr txBox="1"/>
            <p:nvPr/>
          </p:nvSpPr>
          <p:spPr>
            <a:xfrm>
              <a:off x="5441646" y="3478295"/>
              <a:ext cx="2882908" cy="36051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rPr>
                <a:t>Denpasar (Capital of Bali) </a:t>
              </a:r>
            </a:p>
          </p:txBody>
        </p:sp>
        <p:sp>
          <p:nvSpPr>
            <p:cNvPr id="31" name="TextBox 30"/>
            <p:cNvSpPr txBox="1"/>
            <p:nvPr/>
          </p:nvSpPr>
          <p:spPr>
            <a:xfrm>
              <a:off x="3597723" y="4271495"/>
              <a:ext cx="754608" cy="360514"/>
            </a:xfrm>
            <a:prstGeom prst="rect">
              <a:avLst/>
            </a:prstGeom>
            <a:noFill/>
          </p:spPr>
          <p:txBody>
            <a:bodyPr wrap="square" rtlCol="0">
              <a:spAutoFit/>
            </a:bodyPr>
            <a:lstStyle>
              <a:defPPr>
                <a:defRPr lang="en-US"/>
              </a:defPPr>
              <a:lvl1pPr>
                <a:defRPr sz="11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rPr>
                <a:t>Kuta</a:t>
              </a:r>
            </a:p>
          </p:txBody>
        </p:sp>
        <p:sp>
          <p:nvSpPr>
            <p:cNvPr id="32" name="TextBox 31"/>
            <p:cNvSpPr txBox="1"/>
            <p:nvPr/>
          </p:nvSpPr>
          <p:spPr>
            <a:xfrm>
              <a:off x="5279367" y="5081033"/>
              <a:ext cx="1847850" cy="261610"/>
            </a:xfrm>
            <a:prstGeom prst="rect">
              <a:avLst/>
            </a:prstGeom>
            <a:noFill/>
          </p:spPr>
          <p:txBody>
            <a:bodyPr wrap="square" rtlCol="0">
              <a:spAutoFit/>
            </a:bodyPr>
            <a:lstStyle>
              <a:defPPr>
                <a:defRPr lang="en-US"/>
              </a:defPPr>
              <a:lvl1pPr>
                <a:defRPr sz="11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rPr>
                <a:t>Nusa Dua</a:t>
              </a:r>
            </a:p>
          </p:txBody>
        </p:sp>
        <p:sp>
          <p:nvSpPr>
            <p:cNvPr id="33" name="TextBox 32"/>
            <p:cNvSpPr txBox="1"/>
            <p:nvPr/>
          </p:nvSpPr>
          <p:spPr>
            <a:xfrm>
              <a:off x="5697882" y="3921425"/>
              <a:ext cx="1143001" cy="261610"/>
            </a:xfrm>
            <a:prstGeom prst="rect">
              <a:avLst/>
            </a:prstGeom>
            <a:noFill/>
          </p:spPr>
          <p:txBody>
            <a:bodyPr wrap="square" rtlCol="0">
              <a:spAutoFit/>
            </a:bodyPr>
            <a:lstStyle>
              <a:defPPr>
                <a:defRPr lang="en-US"/>
              </a:defPPr>
              <a:lvl1pPr>
                <a:defRPr sz="11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rPr>
                <a:t>Sanur</a:t>
              </a:r>
            </a:p>
          </p:txBody>
        </p:sp>
        <p:sp>
          <p:nvSpPr>
            <p:cNvPr id="34" name="TextBox 33"/>
            <p:cNvSpPr txBox="1"/>
            <p:nvPr/>
          </p:nvSpPr>
          <p:spPr>
            <a:xfrm>
              <a:off x="2994429" y="3608589"/>
              <a:ext cx="1233229" cy="360514"/>
            </a:xfrm>
            <a:prstGeom prst="rect">
              <a:avLst/>
            </a:prstGeom>
            <a:noFill/>
          </p:spPr>
          <p:txBody>
            <a:bodyPr wrap="square" rtlCol="0">
              <a:spAutoFit/>
            </a:bodyPr>
            <a:lstStyle>
              <a:defPPr>
                <a:defRPr lang="en-US"/>
              </a:defPPr>
              <a:lvl1pPr>
                <a:defRPr sz="11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rPr>
                <a:t>Seminyak</a:t>
              </a:r>
            </a:p>
          </p:txBody>
        </p:sp>
        <p:sp>
          <p:nvSpPr>
            <p:cNvPr id="35" name="TextBox 34"/>
            <p:cNvSpPr txBox="1"/>
            <p:nvPr/>
          </p:nvSpPr>
          <p:spPr>
            <a:xfrm>
              <a:off x="3498564" y="3904785"/>
              <a:ext cx="1219201" cy="261610"/>
            </a:xfrm>
            <a:prstGeom prst="rect">
              <a:avLst/>
            </a:prstGeom>
            <a:noFill/>
          </p:spPr>
          <p:txBody>
            <a:bodyPr wrap="square" rtlCol="0">
              <a:spAutoFit/>
            </a:bodyPr>
            <a:lstStyle>
              <a:defPPr>
                <a:defRPr lang="en-US"/>
              </a:defPPr>
              <a:lvl1pPr>
                <a:defRPr sz="11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rPr>
                <a:t>Legian</a:t>
              </a:r>
            </a:p>
          </p:txBody>
        </p:sp>
        <p:sp>
          <p:nvSpPr>
            <p:cNvPr id="36" name="TextBox 35"/>
            <p:cNvSpPr txBox="1"/>
            <p:nvPr/>
          </p:nvSpPr>
          <p:spPr>
            <a:xfrm>
              <a:off x="3196906" y="4803914"/>
              <a:ext cx="1356320" cy="360514"/>
            </a:xfrm>
            <a:prstGeom prst="rect">
              <a:avLst/>
            </a:prstGeom>
            <a:noFill/>
          </p:spPr>
          <p:txBody>
            <a:bodyPr wrap="square" rtlCol="0">
              <a:spAutoFit/>
            </a:bodyPr>
            <a:lstStyle>
              <a:defPPr>
                <a:defRPr lang="en-US"/>
              </a:defPPr>
              <a:lvl1pPr>
                <a:defRPr sz="11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rPr>
                <a:t>Jimbaran</a:t>
              </a:r>
            </a:p>
          </p:txBody>
        </p:sp>
        <p:sp>
          <p:nvSpPr>
            <p:cNvPr id="37" name="TextBox 36"/>
            <p:cNvSpPr txBox="1"/>
            <p:nvPr/>
          </p:nvSpPr>
          <p:spPr>
            <a:xfrm>
              <a:off x="5345820" y="4335052"/>
              <a:ext cx="2386625" cy="536971"/>
            </a:xfrm>
            <a:prstGeom prst="rect">
              <a:avLst/>
            </a:prstGeom>
            <a:noFill/>
          </p:spPr>
          <p:txBody>
            <a:bodyPr wrap="square" rtlCol="0">
              <a:spAutoFit/>
            </a:bodyPr>
            <a:lstStyle>
              <a:defPPr>
                <a:defRPr lang="en-US"/>
              </a:defPPr>
              <a:lvl1pPr>
                <a:defRPr sz="11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Kura Kura Bali</a:t>
              </a:r>
            </a:p>
          </p:txBody>
        </p:sp>
        <p:sp>
          <p:nvSpPr>
            <p:cNvPr id="38" name="Oval 37"/>
            <p:cNvSpPr/>
            <p:nvPr/>
          </p:nvSpPr>
          <p:spPr>
            <a:xfrm>
              <a:off x="4105730" y="3688544"/>
              <a:ext cx="228600" cy="228599"/>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p:cNvSpPr/>
            <p:nvPr/>
          </p:nvSpPr>
          <p:spPr>
            <a:xfrm>
              <a:off x="5264508" y="3592265"/>
              <a:ext cx="228600" cy="228599"/>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 name="Oval 39"/>
            <p:cNvSpPr/>
            <p:nvPr/>
          </p:nvSpPr>
          <p:spPr>
            <a:xfrm>
              <a:off x="4283157" y="4001018"/>
              <a:ext cx="228600" cy="228599"/>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 name="Oval 40"/>
            <p:cNvSpPr/>
            <p:nvPr/>
          </p:nvSpPr>
          <p:spPr>
            <a:xfrm>
              <a:off x="4249060" y="4384583"/>
              <a:ext cx="228600" cy="228599"/>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2" name="Oval 41"/>
            <p:cNvSpPr/>
            <p:nvPr/>
          </p:nvSpPr>
          <p:spPr>
            <a:xfrm>
              <a:off x="5545994" y="4025067"/>
              <a:ext cx="228600" cy="228599"/>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3" name="Oval 42"/>
            <p:cNvSpPr/>
            <p:nvPr/>
          </p:nvSpPr>
          <p:spPr>
            <a:xfrm>
              <a:off x="5172530" y="4498883"/>
              <a:ext cx="228600" cy="228599"/>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4" name="Oval 43"/>
            <p:cNvSpPr/>
            <p:nvPr/>
          </p:nvSpPr>
          <p:spPr>
            <a:xfrm>
              <a:off x="5130346" y="5181601"/>
              <a:ext cx="228600" cy="228599"/>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5" name="Oval 44"/>
            <p:cNvSpPr/>
            <p:nvPr/>
          </p:nvSpPr>
          <p:spPr>
            <a:xfrm>
              <a:off x="4232033" y="4888469"/>
              <a:ext cx="228600" cy="228599"/>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20789186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9" name="think-cell Slide" r:id="rId9" imgW="475" imgH="476" progId="TCLayout.ActiveDocument.1">
                  <p:embed/>
                </p:oleObj>
              </mc:Choice>
              <mc:Fallback>
                <p:oleObj name="think-cell Slide" r:id="rId9" imgW="475" imgH="476" progId="TCLayout.ActiveDocument.1">
                  <p:embed/>
                  <p:pic>
                    <p:nvPicPr>
                      <p:cNvPr id="9" name="Object 8" hidden="1"/>
                      <p:cNvPicPr/>
                      <p:nvPr/>
                    </p:nvPicPr>
                    <p:blipFill>
                      <a:blip r:embed="rId10"/>
                      <a:stretch>
                        <a:fillRect/>
                      </a:stretch>
                    </p:blipFill>
                    <p:spPr>
                      <a:xfrm>
                        <a:off x="1588" y="1588"/>
                        <a:ext cx="1587" cy="1587"/>
                      </a:xfrm>
                      <a:prstGeom prst="rect">
                        <a:avLst/>
                      </a:prstGeom>
                    </p:spPr>
                  </p:pic>
                </p:oleObj>
              </mc:Fallback>
            </mc:AlternateContent>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46787847"/>
              </p:ext>
            </p:extLst>
          </p:nvPr>
        </p:nvGraphicFramePr>
        <p:xfrm>
          <a:off x="4780420" y="901983"/>
          <a:ext cx="5044433" cy="5560743"/>
        </p:xfrm>
        <a:graphic>
          <a:graphicData uri="http://schemas.openxmlformats.org/drawingml/2006/table">
            <a:tbl>
              <a:tblPr firstRow="1" bandRow="1"/>
              <a:tblGrid>
                <a:gridCol w="1142894">
                  <a:extLst>
                    <a:ext uri="{9D8B030D-6E8A-4147-A177-3AD203B41FA5}">
                      <a16:colId xmlns:a16="http://schemas.microsoft.com/office/drawing/2014/main" val="20000"/>
                    </a:ext>
                  </a:extLst>
                </a:gridCol>
                <a:gridCol w="3901539">
                  <a:extLst>
                    <a:ext uri="{9D8B030D-6E8A-4147-A177-3AD203B41FA5}">
                      <a16:colId xmlns:a16="http://schemas.microsoft.com/office/drawing/2014/main" val="20001"/>
                    </a:ext>
                  </a:extLst>
                </a:gridCol>
              </a:tblGrid>
              <a:tr h="1060979">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US" sz="900" b="1" dirty="0">
                          <a:solidFill>
                            <a:schemeClr val="bg1">
                              <a:lumMod val="95000"/>
                            </a:schemeClr>
                          </a:solidFill>
                          <a:latin typeface="Arial" charset="0"/>
                          <a:ea typeface="Arial" charset="0"/>
                          <a:cs typeface="Arial" charset="0"/>
                        </a:rPr>
                        <a:t>Location</a:t>
                      </a:r>
                    </a:p>
                  </a:txBody>
                  <a:tcP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900" kern="1200" spc="15" dirty="0">
                          <a:solidFill>
                            <a:schemeClr val="dk1"/>
                          </a:solidFill>
                          <a:latin typeface="+mn-lt"/>
                          <a:ea typeface="+mn-ea"/>
                          <a:cs typeface="+mn-cs"/>
                        </a:rPr>
                        <a:t>Kura </a:t>
                      </a:r>
                      <a:r>
                        <a:rPr lang="en-SG" sz="900" kern="1200" spc="15" dirty="0" err="1">
                          <a:solidFill>
                            <a:schemeClr val="dk1"/>
                          </a:solidFill>
                          <a:latin typeface="+mn-lt"/>
                          <a:ea typeface="+mn-ea"/>
                          <a:cs typeface="+mn-cs"/>
                        </a:rPr>
                        <a:t>Kura</a:t>
                      </a:r>
                      <a:r>
                        <a:rPr lang="en-SG" sz="900" kern="1200" spc="15" dirty="0">
                          <a:solidFill>
                            <a:schemeClr val="dk1"/>
                          </a:solidFill>
                          <a:latin typeface="+mn-lt"/>
                          <a:ea typeface="+mn-ea"/>
                          <a:cs typeface="+mn-cs"/>
                        </a:rPr>
                        <a:t> Bali (KKB) Island is a 500 hectare island within a 10 minutes drive from </a:t>
                      </a:r>
                      <a:r>
                        <a:rPr lang="en-SG" sz="900" kern="1200" spc="15" dirty="0" err="1">
                          <a:solidFill>
                            <a:schemeClr val="dk1"/>
                          </a:solidFill>
                          <a:latin typeface="+mn-lt"/>
                          <a:ea typeface="+mn-ea"/>
                          <a:cs typeface="+mn-cs"/>
                        </a:rPr>
                        <a:t>Ngurah</a:t>
                      </a:r>
                      <a:r>
                        <a:rPr lang="en-SG" sz="900" kern="1200" spc="15" dirty="0">
                          <a:solidFill>
                            <a:schemeClr val="dk1"/>
                          </a:solidFill>
                          <a:latin typeface="+mn-lt"/>
                          <a:ea typeface="+mn-ea"/>
                          <a:cs typeface="+mn-cs"/>
                        </a:rPr>
                        <a:t> Rai International Airport and connected seamlessly to the main Bali island by a short bridge.  Set against the dramatic backdrop of Bali’s sacred Mount Agung on the horizon, Kura </a:t>
                      </a:r>
                      <a:r>
                        <a:rPr lang="en-SG" sz="900" kern="1200" spc="15" dirty="0" err="1">
                          <a:solidFill>
                            <a:schemeClr val="dk1"/>
                          </a:solidFill>
                          <a:latin typeface="+mn-lt"/>
                          <a:ea typeface="+mn-ea"/>
                          <a:cs typeface="+mn-cs"/>
                        </a:rPr>
                        <a:t>Kura</a:t>
                      </a:r>
                      <a:r>
                        <a:rPr lang="en-SG" sz="900" kern="1200" spc="15" dirty="0">
                          <a:solidFill>
                            <a:schemeClr val="dk1"/>
                          </a:solidFill>
                          <a:latin typeface="+mn-lt"/>
                          <a:ea typeface="+mn-ea"/>
                          <a:cs typeface="+mn-cs"/>
                        </a:rPr>
                        <a:t> Bali is part of Bali’s capital city of Denpasar and easily accessible from other prime resort destinations such as Sanur, Nusa </a:t>
                      </a:r>
                      <a:r>
                        <a:rPr lang="en-SG" sz="900" kern="1200" spc="15" dirty="0" err="1">
                          <a:solidFill>
                            <a:schemeClr val="dk1"/>
                          </a:solidFill>
                          <a:latin typeface="+mn-lt"/>
                          <a:ea typeface="+mn-ea"/>
                          <a:cs typeface="+mn-cs"/>
                        </a:rPr>
                        <a:t>Dua</a:t>
                      </a:r>
                      <a:r>
                        <a:rPr lang="en-SG" sz="900" kern="1200" spc="15" dirty="0">
                          <a:solidFill>
                            <a:schemeClr val="dk1"/>
                          </a:solidFill>
                          <a:latin typeface="+mn-lt"/>
                          <a:ea typeface="+mn-ea"/>
                          <a:cs typeface="+mn-cs"/>
                        </a:rPr>
                        <a:t>, Jimbaran Bay, </a:t>
                      </a:r>
                      <a:r>
                        <a:rPr lang="en-SG" sz="900" kern="1200" spc="15" dirty="0" err="1">
                          <a:solidFill>
                            <a:schemeClr val="dk1"/>
                          </a:solidFill>
                          <a:latin typeface="+mn-lt"/>
                          <a:ea typeface="+mn-ea"/>
                          <a:cs typeface="+mn-cs"/>
                        </a:rPr>
                        <a:t>Kuta</a:t>
                      </a:r>
                      <a:r>
                        <a:rPr lang="en-SG" sz="900" kern="1200" spc="15" dirty="0">
                          <a:solidFill>
                            <a:schemeClr val="dk1"/>
                          </a:solidFill>
                          <a:latin typeface="+mn-lt"/>
                          <a:ea typeface="+mn-ea"/>
                          <a:cs typeface="+mn-cs"/>
                        </a:rPr>
                        <a:t> and </a:t>
                      </a:r>
                      <a:r>
                        <a:rPr lang="en-SG" sz="900" kern="1200" spc="15" dirty="0" err="1">
                          <a:solidFill>
                            <a:schemeClr val="dk1"/>
                          </a:solidFill>
                          <a:latin typeface="+mn-lt"/>
                          <a:ea typeface="+mn-ea"/>
                          <a:cs typeface="+mn-cs"/>
                        </a:rPr>
                        <a:t>Seminyak</a:t>
                      </a:r>
                      <a:r>
                        <a:rPr lang="en-SG" sz="900" kern="1200" spc="15" dirty="0">
                          <a:solidFill>
                            <a:schemeClr val="dk1"/>
                          </a:solidFill>
                          <a:latin typeface="+mn-lt"/>
                          <a:ea typeface="+mn-ea"/>
                          <a:cs typeface="+mn-cs"/>
                        </a:rPr>
                        <a:t>.</a:t>
                      </a:r>
                    </a:p>
                  </a:txBody>
                  <a:tcP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21643">
                <a:tc>
                  <a:txBody>
                    <a:bodyPr/>
                    <a:lstStyle/>
                    <a:p>
                      <a:pPr>
                        <a:lnSpc>
                          <a:spcPct val="100000"/>
                        </a:lnSpc>
                      </a:pPr>
                      <a:r>
                        <a:rPr lang="en-US" sz="900" b="1" dirty="0">
                          <a:solidFill>
                            <a:schemeClr val="bg1">
                              <a:lumMod val="95000"/>
                            </a:schemeClr>
                          </a:solidFill>
                          <a:latin typeface="Arial" charset="0"/>
                          <a:ea typeface="Arial" charset="0"/>
                          <a:cs typeface="Arial" charset="0"/>
                        </a:rPr>
                        <a:t>Description</a:t>
                      </a:r>
                    </a:p>
                  </a:txBody>
                  <a:tcP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Kura </a:t>
                      </a:r>
                      <a:r>
                        <a:rPr lang="en-SG" sz="900" dirty="0" err="1">
                          <a:latin typeface="Arial" charset="0"/>
                          <a:ea typeface="Arial" charset="0"/>
                          <a:cs typeface="Arial" charset="0"/>
                        </a:rPr>
                        <a:t>Kura</a:t>
                      </a:r>
                      <a:r>
                        <a:rPr lang="en-SG" sz="900" dirty="0">
                          <a:latin typeface="Arial" charset="0"/>
                          <a:ea typeface="Arial" charset="0"/>
                          <a:cs typeface="Arial" charset="0"/>
                        </a:rPr>
                        <a:t> Bali is a pioneering development based on the Balinese concept of Tri </a:t>
                      </a:r>
                      <a:r>
                        <a:rPr lang="en-SG" sz="900" dirty="0" err="1">
                          <a:latin typeface="Arial" charset="0"/>
                          <a:ea typeface="Arial" charset="0"/>
                          <a:cs typeface="Arial" charset="0"/>
                        </a:rPr>
                        <a:t>Hita</a:t>
                      </a:r>
                      <a:r>
                        <a:rPr lang="en-SG" sz="900" dirty="0">
                          <a:latin typeface="Arial" charset="0"/>
                          <a:ea typeface="Arial" charset="0"/>
                          <a:cs typeface="Arial" charset="0"/>
                        </a:rPr>
                        <a:t> Karana – Three Ways to Happiness – the harmony of Creation, Nature and Culture in all aspects of life.  The unique eco development is an island with natural and cultural assets such 3,000 meters of coral reefs, more than 30 hectares of mangrove forest, turtle nestlings and existing Balinese temples.  There were also about 600,000 trees planted by the master developer to turn the once sandy like island into a green oasis with more than 92 birds species.</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900" dirty="0">
                        <a:latin typeface="Arial" charset="0"/>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It is an Island of Happiness offering a sustainable ecosystem for a thriving international creative community. This unique eco development is designed around an integrated green masterplan with :</a:t>
                      </a: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80 ha of green and mangroves</a:t>
                      </a: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25 km of park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35km non-vehicular routes</a:t>
                      </a: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Green buildings</a:t>
                      </a: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Renewable energy for public lighting</a:t>
                      </a: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Storm water collection</a:t>
                      </a: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Car free zones</a:t>
                      </a:r>
                    </a:p>
                  </a:txBody>
                  <a:tcP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22591">
                <a:tc>
                  <a:txBody>
                    <a:bodyPr/>
                    <a:lstStyle/>
                    <a:p>
                      <a:pPr>
                        <a:lnSpc>
                          <a:spcPct val="100000"/>
                        </a:lnSpc>
                      </a:pPr>
                      <a:r>
                        <a:rPr lang="en-US" sz="900" b="1" dirty="0">
                          <a:solidFill>
                            <a:schemeClr val="bg1">
                              <a:lumMod val="95000"/>
                            </a:schemeClr>
                          </a:solidFill>
                          <a:latin typeface="Arial" charset="0"/>
                          <a:ea typeface="Arial" charset="0"/>
                          <a:cs typeface="Arial" charset="0"/>
                        </a:rPr>
                        <a:t>Services</a:t>
                      </a:r>
                    </a:p>
                  </a:txBody>
                  <a:tcP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Education &amp; Technology Parks (UN SDSN and Tsinghua SEA Centre, Culture Tech Park, United In Diversity Campus, Industries (Finance, Health and Biotech, F&amp;B, eco design and building , digital e commerce Data AI services etc), Marine Conservatory, Art &amp; Culture (Traditional Village, Opera house, Q Music Park), Eco tourism (Fishermen Wharf, Marina, Bird Sanctuary, Adventure Park, Surf Resort), Wellness Centre, Creative Hub, and Services (Resort hotel &amp; residence, retail &amp; commercial &amp; mixed development)</a:t>
                      </a:r>
                    </a:p>
                  </a:txBody>
                  <a:tcP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89401">
                <a:tc>
                  <a:txBody>
                    <a:bodyPr/>
                    <a:lstStyle/>
                    <a:p>
                      <a:pPr>
                        <a:lnSpc>
                          <a:spcPct val="100000"/>
                        </a:lnSpc>
                      </a:pPr>
                      <a:r>
                        <a:rPr lang="en-US" sz="900" b="1" dirty="0">
                          <a:solidFill>
                            <a:schemeClr val="bg1">
                              <a:lumMod val="95000"/>
                            </a:schemeClr>
                          </a:solidFill>
                          <a:latin typeface="Arial" charset="0"/>
                          <a:ea typeface="Arial" charset="0"/>
                          <a:cs typeface="Arial" charset="0"/>
                        </a:rPr>
                        <a:t>Phase One</a:t>
                      </a:r>
                    </a:p>
                  </a:txBody>
                  <a:tcP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Phase One covers 100 ha</a:t>
                      </a: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Infrastructure commence in 2019</a:t>
                      </a:r>
                    </a:p>
                    <a:p>
                      <a:pPr marL="0" marR="0" indent="0" algn="l" defTabSz="914400" rtl="0" eaLnBrk="1" fontAlgn="auto" latinLnBrk="0" hangingPunct="1">
                        <a:lnSpc>
                          <a:spcPct val="100000"/>
                        </a:lnSpc>
                        <a:spcBef>
                          <a:spcPts val="0"/>
                        </a:spcBef>
                        <a:spcAft>
                          <a:spcPts val="0"/>
                        </a:spcAft>
                        <a:buClrTx/>
                        <a:buSzTx/>
                        <a:buFontTx/>
                        <a:buNone/>
                        <a:tabLst/>
                        <a:defRPr/>
                      </a:pPr>
                      <a:r>
                        <a:rPr lang="en-SG" sz="900" dirty="0">
                          <a:latin typeface="Arial" charset="0"/>
                          <a:ea typeface="Arial" charset="0"/>
                          <a:cs typeface="Arial" charset="0"/>
                        </a:rPr>
                        <a:t>Island will start operations in 2021</a:t>
                      </a:r>
                    </a:p>
                  </a:txBody>
                  <a:tcP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17" name="Title 1"/>
          <p:cNvSpPr>
            <a:spLocks noGrp="1"/>
          </p:cNvSpPr>
          <p:nvPr>
            <p:ph type="title"/>
          </p:nvPr>
        </p:nvSpPr>
        <p:spPr>
          <a:xfrm>
            <a:off x="242425" y="93906"/>
            <a:ext cx="9168275" cy="600750"/>
          </a:xfrm>
        </p:spPr>
        <p:txBody>
          <a:bodyPr/>
          <a:lstStyle/>
          <a:p>
            <a:r>
              <a:rPr lang="sv-SE" sz="3200" dirty="0"/>
              <a:t>Kura Kura Bali</a:t>
            </a:r>
            <a:endParaRPr lang="en-US" dirty="0"/>
          </a:p>
        </p:txBody>
      </p:sp>
      <p:sp>
        <p:nvSpPr>
          <p:cNvPr id="51" name="Slide Number Placeholder 1"/>
          <p:cNvSpPr txBox="1">
            <a:spLocks/>
          </p:cNvSpPr>
          <p:nvPr/>
        </p:nvSpPr>
        <p:spPr>
          <a:xfrm>
            <a:off x="11810581" y="6846195"/>
            <a:ext cx="484827" cy="198805"/>
          </a:xfrm>
          <a:prstGeom prst="rect">
            <a:avLst/>
          </a:prstGeom>
        </p:spPr>
        <p:txBody>
          <a:bodyPr vert="horz" lIns="91440" tIns="45720" rIns="91440" bIns="45720" rtlCol="0" anchor="ctr"/>
          <a:lstStyle>
            <a:defPPr>
              <a:defRPr lang="en-US"/>
            </a:defPPr>
            <a:lvl1pPr marL="0" algn="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FEDA7C93-9141-4A12-827E-60EB1BD797E1}" type="slidenum">
              <a:rPr lang="en-US" smtClean="0">
                <a:solidFill>
                  <a:prstClr val="white"/>
                </a:solidFill>
                <a:latin typeface="Calibri" panose="020F0502020204030204"/>
              </a:rPr>
              <a:pPr fontAlgn="auto">
                <a:spcBef>
                  <a:spcPts val="0"/>
                </a:spcBef>
                <a:spcAft>
                  <a:spcPts val="0"/>
                </a:spcAft>
              </a:pPr>
              <a:t>2</a:t>
            </a:fld>
            <a:endParaRPr lang="en-US" dirty="0">
              <a:solidFill>
                <a:prstClr val="white"/>
              </a:solidFill>
              <a:latin typeface="Calibri" panose="020F0502020204030204"/>
            </a:endParaRPr>
          </a:p>
        </p:txBody>
      </p:sp>
      <p:sp>
        <p:nvSpPr>
          <p:cNvPr id="53" name="Rectangle 52"/>
          <p:cNvSpPr/>
          <p:nvPr/>
        </p:nvSpPr>
        <p:spPr>
          <a:xfrm>
            <a:off x="802004" y="4437750"/>
            <a:ext cx="1727956" cy="400110"/>
          </a:xfrm>
          <a:prstGeom prst="rect">
            <a:avLst/>
          </a:prstGeom>
          <a:noFill/>
        </p:spPr>
        <p:txBody>
          <a:bodyPr wrap="square" rtlCol="0">
            <a:spAutoFit/>
          </a:bodyPr>
          <a:lstStyle/>
          <a:p>
            <a:pPr defTabSz="914400" eaLnBrk="1" fontAlgn="auto" hangingPunct="1">
              <a:spcBef>
                <a:spcPts val="0"/>
              </a:spcBef>
              <a:spcAft>
                <a:spcPts val="0"/>
              </a:spcAft>
            </a:pPr>
            <a:r>
              <a:rPr lang="en-US" altLang="en-US" sz="1000" dirty="0">
                <a:solidFill>
                  <a:prstClr val="black"/>
                </a:solidFill>
                <a:latin typeface="Calibri" panose="020F0502020204030204"/>
                <a:ea typeface="+mn-ea"/>
                <a:cs typeface="+mn-cs"/>
              </a:rPr>
              <a:t>10 minutes drive from Bali International Airport</a:t>
            </a:r>
          </a:p>
        </p:txBody>
      </p:sp>
      <p:pic>
        <p:nvPicPr>
          <p:cNvPr id="54" name="Picture 7" descr="https://cdn2.iconfinder.com/data/icons/toolbar-signs-3/512/anchor_gestureworks_basic-512.png"/>
          <p:cNvPicPr>
            <a:picLocks noChangeAspect="1" noChangeArrowheads="1"/>
          </p:cNvPicPr>
          <p:nvPr/>
        </p:nvPicPr>
        <p:blipFill>
          <a:blip r:embed="rId11"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070" y="5075130"/>
            <a:ext cx="199107" cy="277779"/>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816805" y="4952583"/>
            <a:ext cx="1762452" cy="407804"/>
          </a:xfrm>
          <a:prstGeom prst="rect">
            <a:avLst/>
          </a:prstGeom>
          <a:noFill/>
        </p:spPr>
        <p:txBody>
          <a:bodyPr wrap="square" rtlCol="0">
            <a:spAutoFit/>
          </a:bodyPr>
          <a:lstStyle/>
          <a:p>
            <a:pPr defTabSz="914400" eaLnBrk="1" fontAlgn="auto" hangingPunct="1">
              <a:spcBef>
                <a:spcPts val="0"/>
              </a:spcBef>
              <a:spcAft>
                <a:spcPts val="0"/>
              </a:spcAft>
            </a:pPr>
            <a:r>
              <a:rPr lang="en-US" altLang="en-US" sz="1000" dirty="0">
                <a:solidFill>
                  <a:prstClr val="black"/>
                </a:solidFill>
                <a:latin typeface="Calibri" panose="020F0502020204030204"/>
                <a:ea typeface="+mn-ea"/>
                <a:cs typeface="+mn-cs"/>
              </a:rPr>
              <a:t>500 meters across from Benoa Harbour (Bali’s main port</a:t>
            </a:r>
            <a:r>
              <a:rPr lang="en-US" altLang="en-US" sz="1050" dirty="0">
                <a:solidFill>
                  <a:prstClr val="black"/>
                </a:solidFill>
                <a:latin typeface="Calibri" panose="020F0502020204030204"/>
                <a:ea typeface="+mn-ea"/>
                <a:cs typeface="+mn-cs"/>
              </a:rPr>
              <a:t>) </a:t>
            </a:r>
          </a:p>
        </p:txBody>
      </p:sp>
      <p:sp>
        <p:nvSpPr>
          <p:cNvPr id="56" name="Rectangle 55"/>
          <p:cNvSpPr/>
          <p:nvPr/>
        </p:nvSpPr>
        <p:spPr>
          <a:xfrm>
            <a:off x="778749" y="5468949"/>
            <a:ext cx="1854502" cy="400110"/>
          </a:xfrm>
          <a:prstGeom prst="rect">
            <a:avLst/>
          </a:prstGeom>
          <a:noFill/>
        </p:spPr>
        <p:txBody>
          <a:bodyPr wrap="square" rtlCol="0">
            <a:spAutoFit/>
          </a:bodyPr>
          <a:lstStyle/>
          <a:p>
            <a:pPr defTabSz="914400" eaLnBrk="1" fontAlgn="auto" hangingPunct="1">
              <a:spcBef>
                <a:spcPts val="0"/>
              </a:spcBef>
              <a:spcAft>
                <a:spcPts val="0"/>
              </a:spcAft>
            </a:pPr>
            <a:r>
              <a:rPr lang="en-US" altLang="en-US" sz="1000" dirty="0">
                <a:solidFill>
                  <a:prstClr val="black"/>
                </a:solidFill>
                <a:latin typeface="Calibri" panose="020F0502020204030204"/>
                <a:ea typeface="+mn-ea"/>
                <a:cs typeface="+mn-cs"/>
              </a:rPr>
              <a:t>15-30 min drive from Denpasar </a:t>
            </a:r>
          </a:p>
          <a:p>
            <a:pPr defTabSz="914400" eaLnBrk="1" fontAlgn="auto" hangingPunct="1">
              <a:spcBef>
                <a:spcPts val="0"/>
              </a:spcBef>
              <a:spcAft>
                <a:spcPts val="0"/>
              </a:spcAft>
            </a:pPr>
            <a:r>
              <a:rPr lang="en-US" altLang="en-US" sz="1000" dirty="0">
                <a:solidFill>
                  <a:prstClr val="black"/>
                </a:solidFill>
                <a:latin typeface="Calibri" panose="020F0502020204030204"/>
                <a:ea typeface="+mn-ea"/>
                <a:cs typeface="+mn-cs"/>
              </a:rPr>
              <a:t>City and major resorts</a:t>
            </a:r>
          </a:p>
        </p:txBody>
      </p:sp>
      <p:pic>
        <p:nvPicPr>
          <p:cNvPr id="57" name="Picture 56" descr="http://www.iconsdb.com/icons/preview/royal-blue/airplane-6-xxl.png"/>
          <p:cNvPicPr>
            <a:picLocks noChangeAspect="1" noChangeArrowheads="1"/>
          </p:cNvPicPr>
          <p:nvPr/>
        </p:nvPicPr>
        <p:blipFill>
          <a:blip r:embed="rId12" cstate="print">
            <a:extLst>
              <a:ext uri="{BEBA8EAE-BF5A-486C-A8C5-ECC9F3942E4B}">
                <a14:imgProps xmlns:a14="http://schemas.microsoft.com/office/drawing/2010/main">
                  <a14:imgLayer r:embed="rId13">
                    <a14:imgEffect>
                      <a14:sharpenSoften amount="-50000"/>
                    </a14:imgEffect>
                    <a14:imgEffect>
                      <a14:colorTemperature colorTemp="53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37929" y="4466287"/>
            <a:ext cx="313388" cy="313388"/>
          </a:xfrm>
          <a:prstGeom prst="rect">
            <a:avLst/>
          </a:prstGeom>
          <a:noFill/>
          <a:extLst>
            <a:ext uri="{909E8E84-426E-40DD-AFC4-6F175D3DCCD1}">
              <a14:hiddenFill xmlns:a14="http://schemas.microsoft.com/office/drawing/2010/main">
                <a:solidFill>
                  <a:srgbClr val="FFFFFF"/>
                </a:solidFill>
              </a14:hiddenFill>
            </a:ext>
          </a:extLst>
        </p:spPr>
      </p:pic>
      <p:sp>
        <p:nvSpPr>
          <p:cNvPr id="58" name="Oval 57"/>
          <p:cNvSpPr/>
          <p:nvPr/>
        </p:nvSpPr>
        <p:spPr>
          <a:xfrm>
            <a:off x="501210" y="5599475"/>
            <a:ext cx="142297" cy="161416"/>
          </a:xfrm>
          <a:prstGeom prst="ellipse">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p:cNvSpPr txBox="1"/>
          <p:nvPr/>
        </p:nvSpPr>
        <p:spPr>
          <a:xfrm>
            <a:off x="320430" y="4053077"/>
            <a:ext cx="2086838" cy="307777"/>
          </a:xfrm>
          <a:prstGeom prst="rect">
            <a:avLst/>
          </a:prstGeom>
          <a:noFill/>
        </p:spPr>
        <p:txBody>
          <a:bodyPr wrap="square" rtlCol="0">
            <a:spAutoFit/>
          </a:bodyPr>
          <a:lstStyle/>
          <a:p>
            <a:pPr defTabSz="914400" eaLnBrk="1" fontAlgn="auto" hangingPunct="1">
              <a:spcBef>
                <a:spcPts val="0"/>
              </a:spcBef>
              <a:spcAft>
                <a:spcPts val="0"/>
              </a:spcAft>
            </a:pPr>
            <a:r>
              <a:rPr lang="en-US" sz="1400" b="1" dirty="0">
                <a:solidFill>
                  <a:prstClr val="black"/>
                </a:solidFill>
                <a:latin typeface="Calibri" panose="020F0502020204030204"/>
                <a:ea typeface="+mn-ea"/>
                <a:cs typeface="+mn-cs"/>
              </a:rPr>
              <a:t>Prime Location</a:t>
            </a:r>
          </a:p>
        </p:txBody>
      </p:sp>
      <p:sp>
        <p:nvSpPr>
          <p:cNvPr id="2" name="Rectangle 1"/>
          <p:cNvSpPr/>
          <p:nvPr/>
        </p:nvSpPr>
        <p:spPr>
          <a:xfrm>
            <a:off x="4128348" y="4105537"/>
            <a:ext cx="652072" cy="11013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600" b="1" dirty="0">
              <a:solidFill>
                <a:prstClr val="white"/>
              </a:solidFill>
              <a:latin typeface="Arial"/>
              <a:cs typeface="Arial"/>
            </a:endParaRPr>
          </a:p>
        </p:txBody>
      </p:sp>
    </p:spTree>
    <p:extLst>
      <p:ext uri="{BB962C8B-B14F-4D97-AF65-F5344CB8AC3E}">
        <p14:creationId xmlns:p14="http://schemas.microsoft.com/office/powerpoint/2010/main" val="1703405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Kura </a:t>
            </a:r>
            <a:r>
              <a:rPr lang="en-US" dirty="0" err="1"/>
              <a:t>Kura</a:t>
            </a:r>
            <a:r>
              <a:rPr lang="en-US" dirty="0"/>
              <a:t> Bali</a:t>
            </a:r>
            <a:endParaRPr lang="en-SG" dirty="0"/>
          </a:p>
        </p:txBody>
      </p:sp>
      <p:sp>
        <p:nvSpPr>
          <p:cNvPr id="3" name="Slide Number Placeholder 2"/>
          <p:cNvSpPr>
            <a:spLocks noGrp="1"/>
          </p:cNvSpPr>
          <p:nvPr>
            <p:ph type="sldNum" sz="quarter" idx="10"/>
          </p:nvPr>
        </p:nvSpPr>
        <p:spPr/>
        <p:txBody>
          <a:bodyPr/>
          <a:lstStyle/>
          <a:p>
            <a:pPr>
              <a:defRPr/>
            </a:pPr>
            <a:fld id="{2107BD4E-8A55-2649-99C9-DE21DF307700}" type="slidenum">
              <a:rPr lang="en-US" smtClean="0"/>
              <a:pPr>
                <a:defRPr/>
              </a:pPr>
              <a:t>3</a:t>
            </a:fld>
            <a:endParaRPr lang="en-US"/>
          </a:p>
        </p:txBody>
      </p:sp>
      <p:pic>
        <p:nvPicPr>
          <p:cNvPr id="5" name="Picture 4" descr="TriHita-Karana-value-cycle.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313" y="1214437"/>
            <a:ext cx="9362494" cy="5266403"/>
          </a:xfrm>
          <a:prstGeom prst="rect">
            <a:avLst/>
          </a:prstGeom>
        </p:spPr>
      </p:pic>
      <p:pic>
        <p:nvPicPr>
          <p:cNvPr id="6" name="Picture 5"/>
          <p:cNvPicPr>
            <a:picLocks noChangeAspect="1"/>
          </p:cNvPicPr>
          <p:nvPr/>
        </p:nvPicPr>
        <p:blipFill>
          <a:blip r:embed="rId3"/>
          <a:stretch>
            <a:fillRect/>
          </a:stretch>
        </p:blipFill>
        <p:spPr>
          <a:xfrm>
            <a:off x="6172993" y="963612"/>
            <a:ext cx="3589338" cy="1413981"/>
          </a:xfrm>
          <a:prstGeom prst="rect">
            <a:avLst/>
          </a:prstGeom>
        </p:spPr>
      </p:pic>
    </p:spTree>
    <p:extLst>
      <p:ext uri="{BB962C8B-B14F-4D97-AF65-F5344CB8AC3E}">
        <p14:creationId xmlns:p14="http://schemas.microsoft.com/office/powerpoint/2010/main" val="3074401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Kura </a:t>
            </a:r>
            <a:r>
              <a:rPr lang="en-US" dirty="0" err="1"/>
              <a:t>Kura</a:t>
            </a:r>
            <a:r>
              <a:rPr lang="en-US" dirty="0"/>
              <a:t> Bali</a:t>
            </a:r>
            <a:endParaRPr lang="en-SG" dirty="0"/>
          </a:p>
        </p:txBody>
      </p:sp>
      <p:sp>
        <p:nvSpPr>
          <p:cNvPr id="3" name="Slide Number Placeholder 2"/>
          <p:cNvSpPr>
            <a:spLocks noGrp="1"/>
          </p:cNvSpPr>
          <p:nvPr>
            <p:ph type="sldNum" sz="quarter" idx="10"/>
          </p:nvPr>
        </p:nvSpPr>
        <p:spPr/>
        <p:txBody>
          <a:bodyPr/>
          <a:lstStyle/>
          <a:p>
            <a:pPr>
              <a:defRPr/>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51" y="1397480"/>
            <a:ext cx="4651025" cy="3324422"/>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4561" y="2441144"/>
            <a:ext cx="4186139" cy="1673060"/>
          </a:xfrm>
          <a:prstGeom prst="rect">
            <a:avLst/>
          </a:prstGeom>
        </p:spPr>
      </p:pic>
      <p:pic>
        <p:nvPicPr>
          <p:cNvPr id="7" name="Picture 6"/>
          <p:cNvPicPr>
            <a:picLocks noChangeAspect="1"/>
          </p:cNvPicPr>
          <p:nvPr/>
        </p:nvPicPr>
        <p:blipFill>
          <a:blip r:embed="rId4"/>
          <a:stretch>
            <a:fillRect/>
          </a:stretch>
        </p:blipFill>
        <p:spPr>
          <a:xfrm>
            <a:off x="6282047" y="1686538"/>
            <a:ext cx="1615406" cy="468234"/>
          </a:xfrm>
          <a:prstGeom prst="rect">
            <a:avLst/>
          </a:prstGeom>
        </p:spPr>
      </p:pic>
      <p:sp>
        <p:nvSpPr>
          <p:cNvPr id="8" name="Slide Number Placeholder 1">
            <a:extLst>
              <a:ext uri="{FF2B5EF4-FFF2-40B4-BE49-F238E27FC236}">
                <a16:creationId xmlns:a16="http://schemas.microsoft.com/office/drawing/2014/main" id="{68776925-7CA4-4460-8780-C0EF53A6A739}"/>
              </a:ext>
            </a:extLst>
          </p:cNvPr>
          <p:cNvSpPr txBox="1">
            <a:spLocks/>
          </p:cNvSpPr>
          <p:nvPr/>
        </p:nvSpPr>
        <p:spPr>
          <a:xfrm>
            <a:off x="11796563" y="6584573"/>
            <a:ext cx="205796" cy="99762"/>
          </a:xfrm>
          <a:prstGeom prst="ellipse">
            <a:avLst/>
          </a:prstGeom>
          <a:solidFill>
            <a:srgbClr val="1D1D1D">
              <a:alpha val="70000"/>
            </a:srgbClr>
          </a:solidFill>
        </p:spPr>
        <p:txBody>
          <a:bodyPr vert="horz" lIns="18288" tIns="45719" rIns="18288" bIns="45719" rtlCol="0" anchor="ctr">
            <a:noAutofit/>
          </a:bodyPr>
          <a:lstStyle>
            <a:defPPr>
              <a:defRPr lang="en-US"/>
            </a:defPPr>
            <a:lvl1pPr marL="0" algn="ctr" defTabSz="457200" rtl="0" eaLnBrk="1" latinLnBrk="0" hangingPunct="1">
              <a:defRPr sz="1100" kern="1200" spc="0"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SG" dirty="0">
                <a:latin typeface="Segoe UI"/>
              </a:rPr>
              <a:t>4</a:t>
            </a:r>
          </a:p>
        </p:txBody>
      </p:sp>
      <p:sp>
        <p:nvSpPr>
          <p:cNvPr id="9" name="TextBox 8"/>
          <p:cNvSpPr txBox="1"/>
          <p:nvPr/>
        </p:nvSpPr>
        <p:spPr>
          <a:xfrm>
            <a:off x="5016415" y="4114204"/>
            <a:ext cx="4935623" cy="584775"/>
          </a:xfrm>
          <a:prstGeom prst="rect">
            <a:avLst/>
          </a:prstGeom>
          <a:noFill/>
        </p:spPr>
        <p:txBody>
          <a:bodyPr wrap="square" rtlCol="0">
            <a:spAutoFit/>
          </a:bodyPr>
          <a:lstStyle/>
          <a:p>
            <a:pPr defTabSz="914400" eaLnBrk="1" fontAlgn="auto" hangingPunct="1">
              <a:spcBef>
                <a:spcPts val="0"/>
              </a:spcBef>
              <a:spcAft>
                <a:spcPts val="0"/>
              </a:spcAft>
            </a:pPr>
            <a:r>
              <a:rPr lang="en-US" sz="1600" dirty="0">
                <a:solidFill>
                  <a:srgbClr val="00B050"/>
                </a:solidFill>
                <a:latin typeface="Segoe UI"/>
                <a:ea typeface="+mn-ea"/>
                <a:cs typeface="+mn-cs"/>
              </a:rPr>
              <a:t>Three Ways to Happiness </a:t>
            </a:r>
            <a:r>
              <a:rPr lang="en-US" sz="1600" dirty="0">
                <a:solidFill>
                  <a:srgbClr val="00B0F0"/>
                </a:solidFill>
                <a:latin typeface="Segoe UI"/>
                <a:ea typeface="+mn-ea"/>
                <a:cs typeface="+mn-cs"/>
              </a:rPr>
              <a:t>S</a:t>
            </a:r>
            <a:r>
              <a:rPr lang="en-US" sz="1600" dirty="0">
                <a:solidFill>
                  <a:srgbClr val="00B050"/>
                </a:solidFill>
                <a:latin typeface="Segoe UI"/>
                <a:ea typeface="+mn-ea"/>
                <a:cs typeface="+mn-cs"/>
              </a:rPr>
              <a:t>D</a:t>
            </a:r>
            <a:r>
              <a:rPr lang="en-US" sz="1600" dirty="0">
                <a:solidFill>
                  <a:srgbClr val="FF0000"/>
                </a:solidFill>
                <a:latin typeface="Segoe UI"/>
                <a:ea typeface="+mn-ea"/>
                <a:cs typeface="+mn-cs"/>
              </a:rPr>
              <a:t>G</a:t>
            </a:r>
            <a:r>
              <a:rPr lang="en-US" sz="1600" dirty="0">
                <a:solidFill>
                  <a:srgbClr val="00B050"/>
                </a:solidFill>
                <a:latin typeface="Segoe UI"/>
                <a:ea typeface="+mn-ea"/>
                <a:cs typeface="+mn-cs"/>
              </a:rPr>
              <a:t> </a:t>
            </a:r>
            <a:r>
              <a:rPr lang="en-US" sz="1600" dirty="0">
                <a:solidFill>
                  <a:srgbClr val="D8B25C">
                    <a:lumMod val="75000"/>
                  </a:srgbClr>
                </a:solidFill>
                <a:latin typeface="Segoe UI"/>
                <a:ea typeface="+mn-ea"/>
                <a:cs typeface="+mn-cs"/>
              </a:rPr>
              <a:t>P</a:t>
            </a:r>
            <a:r>
              <a:rPr lang="en-US" sz="1600" dirty="0">
                <a:solidFill>
                  <a:srgbClr val="FFC000"/>
                </a:solidFill>
                <a:latin typeface="Segoe UI"/>
                <a:ea typeface="+mn-ea"/>
                <a:cs typeface="+mn-cs"/>
              </a:rPr>
              <a:t>Y</a:t>
            </a:r>
            <a:r>
              <a:rPr lang="en-US" sz="1600" dirty="0">
                <a:solidFill>
                  <a:srgbClr val="FF0000"/>
                </a:solidFill>
                <a:latin typeface="Segoe UI"/>
                <a:ea typeface="+mn-ea"/>
                <a:cs typeface="+mn-cs"/>
              </a:rPr>
              <a:t>R</a:t>
            </a:r>
            <a:r>
              <a:rPr lang="en-US" sz="1600" dirty="0">
                <a:solidFill>
                  <a:srgbClr val="FFC000"/>
                </a:solidFill>
                <a:latin typeface="Segoe UI"/>
                <a:ea typeface="+mn-ea"/>
                <a:cs typeface="+mn-cs"/>
              </a:rPr>
              <a:t>A</a:t>
            </a:r>
            <a:r>
              <a:rPr lang="en-US" sz="1600" dirty="0">
                <a:solidFill>
                  <a:srgbClr val="DD8047">
                    <a:lumMod val="75000"/>
                  </a:srgbClr>
                </a:solidFill>
                <a:latin typeface="Segoe UI"/>
                <a:ea typeface="+mn-ea"/>
                <a:cs typeface="+mn-cs"/>
              </a:rPr>
              <a:t>M</a:t>
            </a:r>
            <a:r>
              <a:rPr lang="en-US" sz="1600" dirty="0">
                <a:solidFill>
                  <a:srgbClr val="968C8C">
                    <a:lumMod val="75000"/>
                  </a:srgbClr>
                </a:solidFill>
                <a:latin typeface="Segoe UI"/>
                <a:ea typeface="+mn-ea"/>
                <a:cs typeface="+mn-cs"/>
              </a:rPr>
              <a:t>I</a:t>
            </a:r>
            <a:r>
              <a:rPr lang="en-US" sz="1600" dirty="0">
                <a:solidFill>
                  <a:srgbClr val="968C8C">
                    <a:lumMod val="50000"/>
                  </a:srgbClr>
                </a:solidFill>
                <a:latin typeface="Segoe UI"/>
                <a:ea typeface="+mn-ea"/>
                <a:cs typeface="+mn-cs"/>
              </a:rPr>
              <a:t>D </a:t>
            </a:r>
            <a:r>
              <a:rPr lang="en-US" sz="1600" dirty="0">
                <a:solidFill>
                  <a:prstClr val="black"/>
                </a:solidFill>
                <a:latin typeface="Segoe UI"/>
                <a:ea typeface="+mn-ea"/>
                <a:cs typeface="+mn-cs"/>
              </a:rPr>
              <a:t>– </a:t>
            </a:r>
            <a:r>
              <a:rPr lang="en-US" sz="1600" dirty="0">
                <a:solidFill>
                  <a:srgbClr val="7030A0"/>
                </a:solidFill>
                <a:latin typeface="Segoe UI"/>
                <a:ea typeface="+mn-ea"/>
                <a:cs typeface="+mn-cs"/>
              </a:rPr>
              <a:t>Tri </a:t>
            </a:r>
            <a:r>
              <a:rPr lang="en-US" sz="1600" dirty="0" err="1">
                <a:solidFill>
                  <a:srgbClr val="7030A0"/>
                </a:solidFill>
                <a:latin typeface="Segoe UI"/>
                <a:ea typeface="+mn-ea"/>
                <a:cs typeface="+mn-cs"/>
              </a:rPr>
              <a:t>Hita</a:t>
            </a:r>
            <a:r>
              <a:rPr lang="en-US" sz="1600" dirty="0">
                <a:solidFill>
                  <a:srgbClr val="7030A0"/>
                </a:solidFill>
                <a:latin typeface="Segoe UI"/>
                <a:ea typeface="+mn-ea"/>
                <a:cs typeface="+mn-cs"/>
              </a:rPr>
              <a:t> Karana</a:t>
            </a:r>
            <a:endParaRPr lang="en-SG" sz="1600" dirty="0">
              <a:solidFill>
                <a:srgbClr val="7030A0"/>
              </a:solidFill>
              <a:latin typeface="Segoe UI"/>
              <a:ea typeface="+mn-ea"/>
              <a:cs typeface="+mn-cs"/>
            </a:endParaRPr>
          </a:p>
        </p:txBody>
      </p:sp>
      <p:sp>
        <p:nvSpPr>
          <p:cNvPr id="10" name="Rectangle 9"/>
          <p:cNvSpPr/>
          <p:nvPr/>
        </p:nvSpPr>
        <p:spPr>
          <a:xfrm>
            <a:off x="11796563" y="6584573"/>
            <a:ext cx="205796" cy="9976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37850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Kura </a:t>
            </a:r>
            <a:r>
              <a:rPr lang="en-SG" dirty="0" err="1"/>
              <a:t>Kura</a:t>
            </a:r>
            <a:r>
              <a:rPr lang="en-SG" dirty="0"/>
              <a:t> Bali</a:t>
            </a:r>
          </a:p>
        </p:txBody>
      </p:sp>
      <p:sp>
        <p:nvSpPr>
          <p:cNvPr id="3" name="Slide Number Placeholder 2"/>
          <p:cNvSpPr>
            <a:spLocks noGrp="1"/>
          </p:cNvSpPr>
          <p:nvPr>
            <p:ph type="sldNum" sz="quarter" idx="10"/>
          </p:nvPr>
        </p:nvSpPr>
        <p:spPr/>
        <p:txBody>
          <a:bodyPr/>
          <a:lstStyle/>
          <a:p>
            <a:pPr>
              <a:defRPr/>
            </a:pPr>
            <a:endParaRPr lang="en-US" dirty="0"/>
          </a:p>
        </p:txBody>
      </p:sp>
      <p:sp>
        <p:nvSpPr>
          <p:cNvPr id="4" name="Rectangle 3"/>
          <p:cNvSpPr/>
          <p:nvPr/>
        </p:nvSpPr>
        <p:spPr>
          <a:xfrm>
            <a:off x="5222293" y="1186818"/>
            <a:ext cx="3806735" cy="2014423"/>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742950" eaLnBrk="1" fontAlgn="auto" latinLnBrk="0" hangingPunct="1">
              <a:lnSpc>
                <a:spcPct val="100000"/>
              </a:lnSpc>
              <a:spcBef>
                <a:spcPts val="0"/>
              </a:spcBef>
              <a:spcAft>
                <a:spcPts val="0"/>
              </a:spcAft>
              <a:buClrTx/>
              <a:buSzTx/>
              <a:buFontTx/>
              <a:buNone/>
              <a:tabLst/>
              <a:defRPr/>
            </a:pPr>
            <a:endParaRPr kumimoji="0" lang="en-US" sz="146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5090019" y="3350115"/>
            <a:ext cx="4639941" cy="2743956"/>
          </a:xfrm>
          <a:prstGeom prst="rect">
            <a:avLst/>
          </a:prstGeom>
          <a:noFill/>
        </p:spPr>
        <p:txBody>
          <a:bodyPr wrap="square" rtlCol="0">
            <a:spAutoFit/>
          </a:bodyPr>
          <a:lstStyle/>
          <a:p>
            <a:pPr defTabSz="742950" eaLnBrk="1" fontAlgn="auto" hangingPunct="1">
              <a:spcBef>
                <a:spcPts val="0"/>
              </a:spcBef>
              <a:spcAft>
                <a:spcPts val="0"/>
              </a:spcAft>
            </a:pPr>
            <a:r>
              <a:rPr lang="en-US" sz="1300" b="1" dirty="0">
                <a:solidFill>
                  <a:prstClr val="black"/>
                </a:solidFill>
                <a:ea typeface="Arial" charset="0"/>
                <a:cs typeface="Arial" charset="0"/>
              </a:rPr>
              <a:t>Technology, Transport &amp; Communic</a:t>
            </a:r>
            <a:r>
              <a:rPr lang="en-US" sz="1138" b="1" dirty="0">
                <a:solidFill>
                  <a:prstClr val="black"/>
                </a:solidFill>
                <a:ea typeface="Arial" charset="0"/>
                <a:cs typeface="Arial" charset="0"/>
              </a:rPr>
              <a:t>ation</a:t>
            </a:r>
          </a:p>
          <a:p>
            <a:pPr marL="603647" lvl="1" indent="-232172" defTabSz="742950" eaLnBrk="1" fontAlgn="auto" hangingPunct="1">
              <a:spcBef>
                <a:spcPts val="0"/>
              </a:spcBef>
              <a:spcAft>
                <a:spcPts val="0"/>
              </a:spcAft>
              <a:buFont typeface="Arial" charset="0"/>
              <a:buChar char="•"/>
            </a:pPr>
            <a:endParaRPr lang="en-US" sz="1138" dirty="0">
              <a:solidFill>
                <a:prstClr val="black"/>
              </a:solidFill>
              <a:ea typeface="Arial" charset="0"/>
              <a:cs typeface="Arial" charset="0"/>
            </a:endParaRPr>
          </a:p>
          <a:p>
            <a:pPr marL="603647" lvl="1" indent="-232172" defTabSz="742950" eaLnBrk="1" fontAlgn="auto" hangingPunct="1">
              <a:spcBef>
                <a:spcPts val="0"/>
              </a:spcBef>
              <a:spcAft>
                <a:spcPts val="0"/>
              </a:spcAft>
              <a:buFont typeface="Arial" charset="0"/>
              <a:buChar char="•"/>
            </a:pPr>
            <a:r>
              <a:rPr lang="en-US" sz="1138" dirty="0">
                <a:solidFill>
                  <a:prstClr val="black"/>
                </a:solidFill>
                <a:ea typeface="Arial" charset="0"/>
                <a:cs typeface="Arial" charset="0"/>
              </a:rPr>
              <a:t>Telecommunication broadband high-speed backbone</a:t>
            </a:r>
          </a:p>
          <a:p>
            <a:pPr marL="603647" lvl="1" indent="-232172" defTabSz="742950" eaLnBrk="1" fontAlgn="auto" hangingPunct="1">
              <a:spcBef>
                <a:spcPts val="0"/>
              </a:spcBef>
              <a:spcAft>
                <a:spcPts val="0"/>
              </a:spcAft>
              <a:buFont typeface="Arial" charset="0"/>
              <a:buChar char="•"/>
            </a:pPr>
            <a:endParaRPr lang="en-US" sz="1138" dirty="0">
              <a:solidFill>
                <a:prstClr val="black"/>
              </a:solidFill>
              <a:ea typeface="Arial" charset="0"/>
              <a:cs typeface="Arial" charset="0"/>
            </a:endParaRPr>
          </a:p>
          <a:p>
            <a:pPr marL="602357" lvl="1" indent="-232172" defTabSz="742950" eaLnBrk="1" fontAlgn="auto" hangingPunct="1">
              <a:spcBef>
                <a:spcPts val="0"/>
              </a:spcBef>
              <a:spcAft>
                <a:spcPts val="0"/>
              </a:spcAft>
              <a:buFont typeface="Arial" charset="0"/>
              <a:buChar char="•"/>
            </a:pPr>
            <a:r>
              <a:rPr lang="en-US" sz="1138" dirty="0">
                <a:solidFill>
                  <a:prstClr val="black"/>
                </a:solidFill>
                <a:ea typeface="Arial" charset="0"/>
                <a:cs typeface="Arial" charset="0"/>
              </a:rPr>
              <a:t>3D/ 4D modeling for developments</a:t>
            </a:r>
          </a:p>
          <a:p>
            <a:pPr marL="602357" lvl="1" indent="-232172" defTabSz="742950" eaLnBrk="1" fontAlgn="auto" hangingPunct="1">
              <a:spcBef>
                <a:spcPts val="0"/>
              </a:spcBef>
              <a:spcAft>
                <a:spcPts val="0"/>
              </a:spcAft>
              <a:buFont typeface="Arial" charset="0"/>
              <a:buChar char="•"/>
            </a:pPr>
            <a:endParaRPr lang="en-US" sz="1138" dirty="0">
              <a:solidFill>
                <a:prstClr val="black"/>
              </a:solidFill>
              <a:ea typeface="Arial" charset="0"/>
              <a:cs typeface="Arial" charset="0"/>
            </a:endParaRPr>
          </a:p>
          <a:p>
            <a:pPr marL="602357" lvl="1" indent="-232172" defTabSz="742950" eaLnBrk="1" fontAlgn="auto" hangingPunct="1">
              <a:spcBef>
                <a:spcPts val="0"/>
              </a:spcBef>
              <a:spcAft>
                <a:spcPts val="0"/>
              </a:spcAft>
              <a:buFont typeface="Arial" charset="0"/>
              <a:buChar char="•"/>
            </a:pPr>
            <a:r>
              <a:rPr lang="en-US" sz="1138" dirty="0">
                <a:solidFill>
                  <a:prstClr val="black"/>
                </a:solidFill>
                <a:ea typeface="Arial" charset="0"/>
                <a:cs typeface="Arial" charset="0"/>
              </a:rPr>
              <a:t>Mobile apps for services, management &amp; operation </a:t>
            </a:r>
          </a:p>
          <a:p>
            <a:pPr marL="602357" lvl="1" indent="-232172" defTabSz="742950" eaLnBrk="1" fontAlgn="auto" hangingPunct="1">
              <a:spcBef>
                <a:spcPts val="0"/>
              </a:spcBef>
              <a:spcAft>
                <a:spcPts val="0"/>
              </a:spcAft>
              <a:buFont typeface="Arial" charset="0"/>
              <a:buChar char="•"/>
            </a:pPr>
            <a:endParaRPr lang="en-US" sz="1138" dirty="0">
              <a:solidFill>
                <a:prstClr val="black"/>
              </a:solidFill>
              <a:ea typeface="Arial" charset="0"/>
              <a:cs typeface="Arial" charset="0"/>
            </a:endParaRPr>
          </a:p>
          <a:p>
            <a:pPr marL="603647" lvl="1" indent="-232172" defTabSz="742950" eaLnBrk="1" fontAlgn="auto" hangingPunct="1">
              <a:spcBef>
                <a:spcPts val="0"/>
              </a:spcBef>
              <a:spcAft>
                <a:spcPts val="0"/>
              </a:spcAft>
              <a:buFont typeface="Arial" panose="020B0604020202020204" pitchFamily="34" charset="0"/>
              <a:buChar char="•"/>
            </a:pPr>
            <a:r>
              <a:rPr lang="en-US" sz="1138" dirty="0">
                <a:solidFill>
                  <a:prstClr val="black"/>
                </a:solidFill>
                <a:ea typeface="Arial" charset="0"/>
                <a:cs typeface="Arial" charset="0"/>
              </a:rPr>
              <a:t>Augmented and virtual reality for information display and management</a:t>
            </a:r>
          </a:p>
          <a:p>
            <a:pPr marL="603647" lvl="1" indent="-232172" defTabSz="742950" eaLnBrk="1" fontAlgn="auto" hangingPunct="1">
              <a:spcBef>
                <a:spcPts val="0"/>
              </a:spcBef>
              <a:spcAft>
                <a:spcPts val="0"/>
              </a:spcAft>
              <a:buFont typeface="Arial" panose="020B0604020202020204" pitchFamily="34" charset="0"/>
              <a:buChar char="•"/>
            </a:pPr>
            <a:endParaRPr lang="en-US" sz="1138" dirty="0">
              <a:solidFill>
                <a:prstClr val="black"/>
              </a:solidFill>
              <a:ea typeface="Arial" charset="0"/>
              <a:cs typeface="Arial" charset="0"/>
            </a:endParaRPr>
          </a:p>
          <a:p>
            <a:pPr marL="603647" lvl="1" indent="-232172" defTabSz="742950" eaLnBrk="1" fontAlgn="auto" hangingPunct="1">
              <a:spcBef>
                <a:spcPts val="0"/>
              </a:spcBef>
              <a:spcAft>
                <a:spcPts val="0"/>
              </a:spcAft>
              <a:buFont typeface="Arial" panose="020B0604020202020204" pitchFamily="34" charset="0"/>
              <a:buChar char="•"/>
            </a:pPr>
            <a:r>
              <a:rPr lang="en-US" sz="1138" dirty="0">
                <a:solidFill>
                  <a:prstClr val="black"/>
                </a:solidFill>
                <a:ea typeface="Arial" charset="0"/>
                <a:cs typeface="Arial" charset="0"/>
              </a:rPr>
              <a:t>Self driven and eco transportation for both road and water </a:t>
            </a:r>
          </a:p>
          <a:p>
            <a:pPr marL="603647" lvl="1" indent="-232172" defTabSz="742950" eaLnBrk="1" fontAlgn="auto" hangingPunct="1">
              <a:spcBef>
                <a:spcPts val="0"/>
              </a:spcBef>
              <a:spcAft>
                <a:spcPts val="0"/>
              </a:spcAft>
              <a:buFont typeface="Arial" panose="020B0604020202020204" pitchFamily="34" charset="0"/>
              <a:buChar char="•"/>
            </a:pPr>
            <a:endParaRPr lang="en-US" sz="1138" dirty="0">
              <a:solidFill>
                <a:prstClr val="black"/>
              </a:solidFill>
              <a:ea typeface="Arial" charset="0"/>
              <a:cs typeface="Arial" charset="0"/>
            </a:endParaRPr>
          </a:p>
          <a:p>
            <a:pPr marL="603647" lvl="1" indent="-232172" defTabSz="742950" eaLnBrk="1" fontAlgn="auto" hangingPunct="1">
              <a:spcBef>
                <a:spcPts val="0"/>
              </a:spcBef>
              <a:spcAft>
                <a:spcPts val="0"/>
              </a:spcAft>
              <a:buFont typeface="Arial" panose="020B0604020202020204" pitchFamily="34" charset="0"/>
              <a:buChar char="•"/>
            </a:pPr>
            <a:r>
              <a:rPr lang="en-US" sz="1138" dirty="0">
                <a:solidFill>
                  <a:prstClr val="black"/>
                </a:solidFill>
                <a:ea typeface="Arial" charset="0"/>
                <a:cs typeface="Arial" charset="0"/>
              </a:rPr>
              <a:t>Water transportation with ferry services to connect with near by islands</a:t>
            </a:r>
          </a:p>
        </p:txBody>
      </p:sp>
      <p:grpSp>
        <p:nvGrpSpPr>
          <p:cNvPr id="6" name="Group 5"/>
          <p:cNvGrpSpPr/>
          <p:nvPr/>
        </p:nvGrpSpPr>
        <p:grpSpPr>
          <a:xfrm>
            <a:off x="5544500" y="1342229"/>
            <a:ext cx="3484528" cy="1606120"/>
            <a:chOff x="624600" y="1767107"/>
            <a:chExt cx="8518014" cy="4731381"/>
          </a:xfrm>
        </p:grpSpPr>
        <p:grpSp>
          <p:nvGrpSpPr>
            <p:cNvPr id="7" name="Group 6"/>
            <p:cNvGrpSpPr/>
            <p:nvPr/>
          </p:nvGrpSpPr>
          <p:grpSpPr>
            <a:xfrm>
              <a:off x="624600" y="1767107"/>
              <a:ext cx="8518014" cy="4731381"/>
              <a:chOff x="-260906" y="903266"/>
              <a:chExt cx="10749453" cy="5970844"/>
            </a:xfrm>
          </p:grpSpPr>
          <p:pic>
            <p:nvPicPr>
              <p:cNvPr id="25" name="Picture 24" descr="ripple.gi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82763" y="4071938"/>
                <a:ext cx="405923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3981" y="3115342"/>
                <a:ext cx="9510708" cy="375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a:grpSpLocks/>
              </p:cNvGrpSpPr>
              <p:nvPr/>
            </p:nvGrpSpPr>
            <p:grpSpPr bwMode="auto">
              <a:xfrm>
                <a:off x="-260906" y="3126679"/>
                <a:ext cx="10749453" cy="1645347"/>
                <a:chOff x="-260894" y="3126475"/>
                <a:chExt cx="10749818" cy="1646242"/>
              </a:xfrm>
            </p:grpSpPr>
            <p:pic>
              <p:nvPicPr>
                <p:cNvPr id="41" name="Picture 6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925128" y="3441668"/>
                  <a:ext cx="4844401" cy="133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72"/>
                <p:cNvSpPr txBox="1">
                  <a:spLocks noChangeArrowheads="1"/>
                </p:cNvSpPr>
                <p:nvPr/>
              </p:nvSpPr>
              <p:spPr bwMode="auto">
                <a:xfrm>
                  <a:off x="6480426" y="3191344"/>
                  <a:ext cx="4008498" cy="6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defTabSz="742950" eaLnBrk="1" fontAlgn="auto" hangingPunct="1">
                    <a:spcBef>
                      <a:spcPts val="0"/>
                    </a:spcBef>
                    <a:spcAft>
                      <a:spcPts val="0"/>
                    </a:spcAft>
                  </a:pPr>
                  <a:r>
                    <a:rPr lang="en-US" sz="488" dirty="0">
                      <a:solidFill>
                        <a:prstClr val="white"/>
                      </a:solidFill>
                      <a:latin typeface="Corbel"/>
                      <a:cs typeface="Corbel"/>
                    </a:rPr>
                    <a:t>Integrated domestic battery wall</a:t>
                  </a:r>
                </a:p>
              </p:txBody>
            </p:sp>
            <p:sp>
              <p:nvSpPr>
                <p:cNvPr id="43" name="TextBox 69"/>
                <p:cNvSpPr txBox="1">
                  <a:spLocks noChangeArrowheads="1"/>
                </p:cNvSpPr>
                <p:nvPr/>
              </p:nvSpPr>
              <p:spPr bwMode="auto">
                <a:xfrm>
                  <a:off x="-260894" y="3126475"/>
                  <a:ext cx="2992772" cy="6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defTabSz="742950" eaLnBrk="1" fontAlgn="auto" hangingPunct="1">
                    <a:spcBef>
                      <a:spcPts val="0"/>
                    </a:spcBef>
                    <a:spcAft>
                      <a:spcPts val="0"/>
                    </a:spcAft>
                  </a:pPr>
                  <a:r>
                    <a:rPr lang="en-US" sz="488" dirty="0">
                      <a:solidFill>
                        <a:prstClr val="white"/>
                      </a:solidFill>
                      <a:latin typeface="Corbel"/>
                      <a:cs typeface="Corbel"/>
                    </a:rPr>
                    <a:t>EV public charger</a:t>
                  </a:r>
                </a:p>
              </p:txBody>
            </p:sp>
          </p:grpSp>
          <p:pic>
            <p:nvPicPr>
              <p:cNvPr id="28" name="Picture 27"/>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402013" y="1238250"/>
                <a:ext cx="307975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2014538" y="2967038"/>
                <a:ext cx="4627562"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a:grpSpLocks/>
              </p:cNvGrpSpPr>
              <p:nvPr/>
            </p:nvGrpSpPr>
            <p:grpSpPr bwMode="auto">
              <a:xfrm>
                <a:off x="5963108" y="903266"/>
                <a:ext cx="3077770" cy="2101872"/>
                <a:chOff x="5963294" y="902762"/>
                <a:chExt cx="3077139" cy="2102119"/>
              </a:xfrm>
            </p:grpSpPr>
            <p:pic>
              <p:nvPicPr>
                <p:cNvPr id="39" name="Picture 81"/>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6226849" y="2107197"/>
                  <a:ext cx="742911" cy="89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82"/>
                <p:cNvSpPr txBox="1">
                  <a:spLocks noChangeArrowheads="1"/>
                </p:cNvSpPr>
                <p:nvPr/>
              </p:nvSpPr>
              <p:spPr bwMode="auto">
                <a:xfrm>
                  <a:off x="5963294" y="902762"/>
                  <a:ext cx="3077139" cy="90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defTabSz="742950" eaLnBrk="1" fontAlgn="auto" hangingPunct="1">
                    <a:spcBef>
                      <a:spcPts val="0"/>
                    </a:spcBef>
                    <a:spcAft>
                      <a:spcPts val="0"/>
                    </a:spcAft>
                  </a:pPr>
                  <a:r>
                    <a:rPr lang="en-US" sz="488" dirty="0">
                      <a:solidFill>
                        <a:prstClr val="white"/>
                      </a:solidFill>
                      <a:latin typeface="Corbel"/>
                      <a:cs typeface="Corbel"/>
                    </a:rPr>
                    <a:t>Energy distribution &amp; network management</a:t>
                  </a:r>
                </a:p>
              </p:txBody>
            </p:sp>
          </p:grpSp>
          <p:grpSp>
            <p:nvGrpSpPr>
              <p:cNvPr id="31" name="Group 30"/>
              <p:cNvGrpSpPr>
                <a:grpSpLocks/>
              </p:cNvGrpSpPr>
              <p:nvPr/>
            </p:nvGrpSpPr>
            <p:grpSpPr bwMode="auto">
              <a:xfrm>
                <a:off x="-221724" y="1102221"/>
                <a:ext cx="3990976" cy="1902916"/>
                <a:chOff x="-221486" y="1101736"/>
                <a:chExt cx="3991481" cy="1903145"/>
              </a:xfrm>
            </p:grpSpPr>
            <p:sp>
              <p:nvSpPr>
                <p:cNvPr id="37" name="TextBox 88"/>
                <p:cNvSpPr txBox="1">
                  <a:spLocks noChangeArrowheads="1"/>
                </p:cNvSpPr>
                <p:nvPr/>
              </p:nvSpPr>
              <p:spPr bwMode="auto">
                <a:xfrm>
                  <a:off x="-221486" y="1101736"/>
                  <a:ext cx="3991481" cy="622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defTabSz="742950" eaLnBrk="1" fontAlgn="auto" hangingPunct="1">
                    <a:spcBef>
                      <a:spcPts val="0"/>
                    </a:spcBef>
                    <a:spcAft>
                      <a:spcPts val="0"/>
                    </a:spcAft>
                  </a:pPr>
                  <a:r>
                    <a:rPr lang="en-US" sz="488" dirty="0">
                      <a:solidFill>
                        <a:prstClr val="white"/>
                      </a:solidFill>
                      <a:latin typeface="Corbel"/>
                      <a:cs typeface="Corbel"/>
                    </a:rPr>
                    <a:t>Green energy source</a:t>
                  </a:r>
                </a:p>
              </p:txBody>
            </p:sp>
            <p:pic>
              <p:nvPicPr>
                <p:cNvPr id="38" name="Picture 90"/>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977919" y="1237781"/>
                  <a:ext cx="1413680" cy="17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39648" y="5307660"/>
                <a:ext cx="1481657" cy="103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a:spLocks noChangeArrowheads="1"/>
              </p:cNvSpPr>
              <p:nvPr/>
            </p:nvSpPr>
            <p:spPr bwMode="auto">
              <a:xfrm>
                <a:off x="4310578" y="6110133"/>
                <a:ext cx="4473973" cy="62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defTabSz="742950" eaLnBrk="1" fontAlgn="auto" hangingPunct="1">
                  <a:spcBef>
                    <a:spcPts val="0"/>
                  </a:spcBef>
                  <a:spcAft>
                    <a:spcPts val="0"/>
                  </a:spcAft>
                </a:pPr>
                <a:r>
                  <a:rPr lang="en-US" sz="488" dirty="0">
                    <a:solidFill>
                      <a:prstClr val="white"/>
                    </a:solidFill>
                    <a:latin typeface="Corbel"/>
                    <a:cs typeface="Corbel"/>
                  </a:rPr>
                  <a:t>Big data and smart phone integration</a:t>
                </a:r>
              </a:p>
            </p:txBody>
          </p:sp>
          <p:grpSp>
            <p:nvGrpSpPr>
              <p:cNvPr id="34" name="Group 33"/>
              <p:cNvGrpSpPr/>
              <p:nvPr/>
            </p:nvGrpSpPr>
            <p:grpSpPr>
              <a:xfrm>
                <a:off x="1972081" y="3829871"/>
                <a:ext cx="3730625" cy="1098792"/>
                <a:chOff x="2001838" y="3833304"/>
                <a:chExt cx="3730625" cy="1098792"/>
              </a:xfrm>
            </p:grpSpPr>
            <p:pic>
              <p:nvPicPr>
                <p:cNvPr id="35" name="Picture 34" descr="electric-car.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09530" y="3887995"/>
                  <a:ext cx="1957688" cy="1044101"/>
                </a:xfrm>
                <a:prstGeom prst="rect">
                  <a:avLst/>
                </a:prstGeom>
              </p:spPr>
            </p:pic>
            <p:pic>
              <p:nvPicPr>
                <p:cNvPr id="36" name="Picture 79"/>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2001838" y="3833304"/>
                  <a:ext cx="3730625" cy="52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8" name="Picture 7"/>
            <p:cNvPicPr>
              <a:picLocks noChangeAspect="1"/>
            </p:cNvPicPr>
            <p:nvPr/>
          </p:nvPicPr>
          <p:blipFill>
            <a:blip r:embed="rId12"/>
            <a:stretch>
              <a:fillRect/>
            </a:stretch>
          </p:blipFill>
          <p:spPr>
            <a:xfrm>
              <a:off x="782433" y="2532717"/>
              <a:ext cx="687721" cy="242725"/>
            </a:xfrm>
            <a:prstGeom prst="rect">
              <a:avLst/>
            </a:prstGeom>
          </p:spPr>
        </p:pic>
        <p:pic>
          <p:nvPicPr>
            <p:cNvPr id="9" name="Picture 8"/>
            <p:cNvPicPr>
              <a:picLocks noChangeAspect="1"/>
            </p:cNvPicPr>
            <p:nvPr/>
          </p:nvPicPr>
          <p:blipFill>
            <a:blip r:embed="rId13"/>
            <a:stretch>
              <a:fillRect/>
            </a:stretch>
          </p:blipFill>
          <p:spPr>
            <a:xfrm>
              <a:off x="8082084" y="2605712"/>
              <a:ext cx="492322" cy="299673"/>
            </a:xfrm>
            <a:prstGeom prst="rect">
              <a:avLst/>
            </a:prstGeom>
          </p:spPr>
        </p:pic>
        <p:pic>
          <p:nvPicPr>
            <p:cNvPr id="10" name="Picture 9"/>
            <p:cNvPicPr>
              <a:picLocks noChangeAspect="1"/>
            </p:cNvPicPr>
            <p:nvPr/>
          </p:nvPicPr>
          <p:blipFill>
            <a:blip r:embed="rId14"/>
            <a:stretch>
              <a:fillRect/>
            </a:stretch>
          </p:blipFill>
          <p:spPr>
            <a:xfrm>
              <a:off x="1675225" y="2504584"/>
              <a:ext cx="485426" cy="254271"/>
            </a:xfrm>
            <a:prstGeom prst="rect">
              <a:avLst/>
            </a:prstGeom>
          </p:spPr>
        </p:pic>
        <p:pic>
          <p:nvPicPr>
            <p:cNvPr id="11" name="Picture 10"/>
            <p:cNvPicPr>
              <a:picLocks noChangeAspect="1"/>
            </p:cNvPicPr>
            <p:nvPr/>
          </p:nvPicPr>
          <p:blipFill>
            <a:blip r:embed="rId12"/>
            <a:stretch>
              <a:fillRect/>
            </a:stretch>
          </p:blipFill>
          <p:spPr>
            <a:xfrm>
              <a:off x="7251878" y="2631719"/>
              <a:ext cx="701700" cy="247658"/>
            </a:xfrm>
            <a:prstGeom prst="rect">
              <a:avLst/>
            </a:prstGeom>
          </p:spPr>
        </p:pic>
        <p:grpSp>
          <p:nvGrpSpPr>
            <p:cNvPr id="12" name="Group 11"/>
            <p:cNvGrpSpPr/>
            <p:nvPr/>
          </p:nvGrpSpPr>
          <p:grpSpPr>
            <a:xfrm>
              <a:off x="2236901" y="5256116"/>
              <a:ext cx="2661819" cy="399367"/>
              <a:chOff x="2327622" y="5330171"/>
              <a:chExt cx="2848530" cy="427381"/>
            </a:xfrm>
          </p:grpSpPr>
          <p:pic>
            <p:nvPicPr>
              <p:cNvPr id="21" name="Picture 20"/>
              <p:cNvPicPr>
                <a:picLocks noChangeAspect="1"/>
              </p:cNvPicPr>
              <p:nvPr/>
            </p:nvPicPr>
            <p:blipFill>
              <a:blip r:embed="rId12"/>
              <a:stretch>
                <a:fillRect/>
              </a:stretch>
            </p:blipFill>
            <p:spPr>
              <a:xfrm>
                <a:off x="2928202" y="5373176"/>
                <a:ext cx="761433" cy="268741"/>
              </a:xfrm>
              <a:prstGeom prst="rect">
                <a:avLst/>
              </a:prstGeom>
            </p:spPr>
          </p:pic>
          <p:pic>
            <p:nvPicPr>
              <p:cNvPr id="22" name="Picture 21"/>
              <p:cNvPicPr>
                <a:picLocks noChangeAspect="1"/>
              </p:cNvPicPr>
              <p:nvPr/>
            </p:nvPicPr>
            <p:blipFill>
              <a:blip r:embed="rId15"/>
              <a:stretch>
                <a:fillRect/>
              </a:stretch>
            </p:blipFill>
            <p:spPr>
              <a:xfrm>
                <a:off x="4640699" y="5363432"/>
                <a:ext cx="535453" cy="329510"/>
              </a:xfrm>
              <a:prstGeom prst="rect">
                <a:avLst/>
              </a:prstGeom>
            </p:spPr>
          </p:pic>
          <p:pic>
            <p:nvPicPr>
              <p:cNvPr id="23" name="Picture 22"/>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327622" y="5330171"/>
                <a:ext cx="406533" cy="427381"/>
              </a:xfrm>
              <a:prstGeom prst="rect">
                <a:avLst/>
              </a:prstGeom>
            </p:spPr>
          </p:pic>
          <p:pic>
            <p:nvPicPr>
              <p:cNvPr id="24" name="Picture 23"/>
              <p:cNvPicPr>
                <a:picLocks noChangeAspect="1"/>
              </p:cNvPicPr>
              <p:nvPr/>
            </p:nvPicPr>
            <p:blipFill>
              <a:blip r:embed="rId13"/>
              <a:stretch>
                <a:fillRect/>
              </a:stretch>
            </p:blipFill>
            <p:spPr>
              <a:xfrm>
                <a:off x="3924412" y="5367758"/>
                <a:ext cx="534231" cy="325184"/>
              </a:xfrm>
              <a:prstGeom prst="rect">
                <a:avLst/>
              </a:prstGeom>
            </p:spPr>
          </p:pic>
        </p:grpSp>
        <p:sp>
          <p:nvSpPr>
            <p:cNvPr id="13" name="TextBox 72"/>
            <p:cNvSpPr txBox="1">
              <a:spLocks noChangeArrowheads="1"/>
            </p:cNvSpPr>
            <p:nvPr/>
          </p:nvSpPr>
          <p:spPr bwMode="auto">
            <a:xfrm>
              <a:off x="3338066" y="3659374"/>
              <a:ext cx="2043175" cy="49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defTabSz="742950" eaLnBrk="1" fontAlgn="auto" hangingPunct="1">
                <a:spcBef>
                  <a:spcPts val="0"/>
                </a:spcBef>
                <a:spcAft>
                  <a:spcPts val="0"/>
                </a:spcAft>
              </a:pPr>
              <a:r>
                <a:rPr lang="en-US" sz="488" dirty="0">
                  <a:solidFill>
                    <a:prstClr val="white"/>
                  </a:solidFill>
                  <a:latin typeface="Corbel"/>
                  <a:cs typeface="Corbel"/>
                </a:rPr>
                <a:t>Electric Vehicle</a:t>
              </a:r>
            </a:p>
          </p:txBody>
        </p:sp>
        <p:pic>
          <p:nvPicPr>
            <p:cNvPr id="14" name="Picture 13"/>
            <p:cNvPicPr>
              <a:picLocks noChangeAspect="1"/>
            </p:cNvPicPr>
            <p:nvPr/>
          </p:nvPicPr>
          <p:blipFill>
            <a:blip r:embed="rId14"/>
            <a:stretch>
              <a:fillRect/>
            </a:stretch>
          </p:blipFill>
          <p:spPr>
            <a:xfrm>
              <a:off x="6549802" y="2628414"/>
              <a:ext cx="485426" cy="254271"/>
            </a:xfrm>
            <a:prstGeom prst="rect">
              <a:avLst/>
            </a:prstGeom>
          </p:spPr>
        </p:pic>
        <p:pic>
          <p:nvPicPr>
            <p:cNvPr id="15" name="Picture 14"/>
            <p:cNvPicPr>
              <a:picLocks noChangeAspect="1"/>
            </p:cNvPicPr>
            <p:nvPr/>
          </p:nvPicPr>
          <p:blipFill>
            <a:blip r:embed="rId13"/>
            <a:stretch>
              <a:fillRect/>
            </a:stretch>
          </p:blipFill>
          <p:spPr>
            <a:xfrm>
              <a:off x="7690560" y="4175878"/>
              <a:ext cx="492322" cy="299673"/>
            </a:xfrm>
            <a:prstGeom prst="rect">
              <a:avLst/>
            </a:prstGeom>
          </p:spPr>
        </p:pic>
        <p:pic>
          <p:nvPicPr>
            <p:cNvPr id="16" name="Picture 15"/>
            <p:cNvPicPr>
              <a:picLocks noChangeAspect="1"/>
            </p:cNvPicPr>
            <p:nvPr/>
          </p:nvPicPr>
          <p:blipFill>
            <a:blip r:embed="rId12"/>
            <a:stretch>
              <a:fillRect/>
            </a:stretch>
          </p:blipFill>
          <p:spPr>
            <a:xfrm>
              <a:off x="6860354" y="4201885"/>
              <a:ext cx="701700" cy="247658"/>
            </a:xfrm>
            <a:prstGeom prst="rect">
              <a:avLst/>
            </a:prstGeom>
          </p:spPr>
        </p:pic>
        <p:pic>
          <p:nvPicPr>
            <p:cNvPr id="17" name="Picture 16"/>
            <p:cNvPicPr>
              <a:picLocks noChangeAspect="1"/>
            </p:cNvPicPr>
            <p:nvPr/>
          </p:nvPicPr>
          <p:blipFill>
            <a:blip r:embed="rId14"/>
            <a:stretch>
              <a:fillRect/>
            </a:stretch>
          </p:blipFill>
          <p:spPr>
            <a:xfrm>
              <a:off x="6158280" y="4198580"/>
              <a:ext cx="485426" cy="254271"/>
            </a:xfrm>
            <a:prstGeom prst="rect">
              <a:avLst/>
            </a:prstGeom>
          </p:spPr>
        </p:pic>
        <p:pic>
          <p:nvPicPr>
            <p:cNvPr id="18" name="Picture 17"/>
            <p:cNvPicPr>
              <a:picLocks noChangeAspect="1"/>
            </p:cNvPicPr>
            <p:nvPr/>
          </p:nvPicPr>
          <p:blipFill>
            <a:blip r:embed="rId13"/>
            <a:stretch>
              <a:fillRect/>
            </a:stretch>
          </p:blipFill>
          <p:spPr>
            <a:xfrm>
              <a:off x="905783" y="4956445"/>
              <a:ext cx="492322" cy="299673"/>
            </a:xfrm>
            <a:prstGeom prst="rect">
              <a:avLst/>
            </a:prstGeom>
          </p:spPr>
        </p:pic>
        <p:pic>
          <p:nvPicPr>
            <p:cNvPr id="19" name="Picture 18"/>
            <p:cNvPicPr>
              <a:picLocks noChangeAspect="1"/>
            </p:cNvPicPr>
            <p:nvPr/>
          </p:nvPicPr>
          <p:blipFill>
            <a:blip r:embed="rId12"/>
            <a:stretch>
              <a:fillRect/>
            </a:stretch>
          </p:blipFill>
          <p:spPr>
            <a:xfrm>
              <a:off x="819437" y="4121806"/>
              <a:ext cx="701700" cy="247658"/>
            </a:xfrm>
            <a:prstGeom prst="rect">
              <a:avLst/>
            </a:prstGeom>
          </p:spPr>
        </p:pic>
        <p:pic>
          <p:nvPicPr>
            <p:cNvPr id="20" name="Picture 19"/>
            <p:cNvPicPr>
              <a:picLocks noChangeAspect="1"/>
            </p:cNvPicPr>
            <p:nvPr/>
          </p:nvPicPr>
          <p:blipFill>
            <a:blip r:embed="rId14"/>
            <a:stretch>
              <a:fillRect/>
            </a:stretch>
          </p:blipFill>
          <p:spPr>
            <a:xfrm>
              <a:off x="905784" y="4528222"/>
              <a:ext cx="485426" cy="254271"/>
            </a:xfrm>
            <a:prstGeom prst="rect">
              <a:avLst/>
            </a:prstGeom>
          </p:spPr>
        </p:pic>
      </p:grpSp>
      <p:grpSp>
        <p:nvGrpSpPr>
          <p:cNvPr id="44" name="Group 43"/>
          <p:cNvGrpSpPr>
            <a:grpSpLocks noChangeAspect="1"/>
          </p:cNvGrpSpPr>
          <p:nvPr/>
        </p:nvGrpSpPr>
        <p:grpSpPr>
          <a:xfrm>
            <a:off x="235566" y="3780559"/>
            <a:ext cx="4875530" cy="2053283"/>
            <a:chOff x="5" y="3007500"/>
            <a:chExt cx="9585206" cy="4036720"/>
          </a:xfrm>
        </p:grpSpPr>
        <p:pic>
          <p:nvPicPr>
            <p:cNvPr id="45" name="Picture 44" descr="green-icon.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50340" y="3007500"/>
              <a:ext cx="677906" cy="677906"/>
            </a:xfrm>
            <a:prstGeom prst="rect">
              <a:avLst/>
            </a:prstGeom>
          </p:spPr>
        </p:pic>
        <p:pic>
          <p:nvPicPr>
            <p:cNvPr id="46" name="Picture 45" descr="green-transport-icon.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50340" y="4698589"/>
              <a:ext cx="677906" cy="677906"/>
            </a:xfrm>
            <a:prstGeom prst="rect">
              <a:avLst/>
            </a:prstGeom>
          </p:spPr>
        </p:pic>
        <p:pic>
          <p:nvPicPr>
            <p:cNvPr id="47" name="Picture 46" descr="icon-coral-reef.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688076" y="3007500"/>
              <a:ext cx="677906" cy="677906"/>
            </a:xfrm>
            <a:prstGeom prst="rect">
              <a:avLst/>
            </a:prstGeom>
          </p:spPr>
        </p:pic>
        <p:pic>
          <p:nvPicPr>
            <p:cNvPr id="48" name="Picture 47" descr="icon-eco-house.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2688076" y="4698589"/>
              <a:ext cx="677906" cy="677906"/>
            </a:xfrm>
            <a:prstGeom prst="rect">
              <a:avLst/>
            </a:prstGeom>
          </p:spPr>
        </p:pic>
        <p:pic>
          <p:nvPicPr>
            <p:cNvPr id="49" name="Picture 48" descr="icon-no-car-zone.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879388" y="4698589"/>
              <a:ext cx="755384" cy="755385"/>
            </a:xfrm>
            <a:prstGeom prst="rect">
              <a:avLst/>
            </a:prstGeom>
          </p:spPr>
        </p:pic>
        <p:pic>
          <p:nvPicPr>
            <p:cNvPr id="50" name="Picture 49" descr="icon-renewable-energy.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388297" y="4698589"/>
              <a:ext cx="677906" cy="677906"/>
            </a:xfrm>
            <a:prstGeom prst="rect">
              <a:avLst/>
            </a:prstGeom>
          </p:spPr>
        </p:pic>
        <p:pic>
          <p:nvPicPr>
            <p:cNvPr id="51" name="Picture 50" descr="icon-tram.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955455" y="3007500"/>
              <a:ext cx="677906" cy="677906"/>
            </a:xfrm>
            <a:prstGeom prst="rect">
              <a:avLst/>
            </a:prstGeom>
          </p:spPr>
        </p:pic>
        <p:pic>
          <p:nvPicPr>
            <p:cNvPr id="52" name="Picture 51" descr="icon-water-storm.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5955455" y="4698589"/>
              <a:ext cx="677906" cy="677906"/>
            </a:xfrm>
            <a:prstGeom prst="rect">
              <a:avLst/>
            </a:prstGeom>
          </p:spPr>
        </p:pic>
        <p:pic>
          <p:nvPicPr>
            <p:cNvPr id="53" name="Picture 52" descr="island-connector.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388297" y="3007500"/>
              <a:ext cx="677906" cy="677906"/>
            </a:xfrm>
            <a:prstGeom prst="rect">
              <a:avLst/>
            </a:prstGeom>
          </p:spPr>
        </p:pic>
        <p:pic>
          <p:nvPicPr>
            <p:cNvPr id="54" name="Picture 53" descr="walking-icon.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7852439" y="3007500"/>
              <a:ext cx="677906" cy="677906"/>
            </a:xfrm>
            <a:prstGeom prst="rect">
              <a:avLst/>
            </a:prstGeom>
          </p:spPr>
        </p:pic>
        <p:sp>
          <p:nvSpPr>
            <p:cNvPr id="55" name="TextBox 54"/>
            <p:cNvSpPr txBox="1"/>
            <p:nvPr/>
          </p:nvSpPr>
          <p:spPr>
            <a:xfrm>
              <a:off x="143213" y="3502371"/>
              <a:ext cx="1937727" cy="1131115"/>
            </a:xfrm>
            <a:prstGeom prst="rect">
              <a:avLst/>
            </a:prstGeom>
            <a:noFill/>
          </p:spPr>
          <p:txBody>
            <a:bodyPr wrap="squar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80 HA</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Green and mangroves</a:t>
              </a:r>
            </a:p>
          </p:txBody>
        </p:sp>
        <p:sp>
          <p:nvSpPr>
            <p:cNvPr id="56" name="TextBox 55"/>
            <p:cNvSpPr txBox="1"/>
            <p:nvPr/>
          </p:nvSpPr>
          <p:spPr>
            <a:xfrm>
              <a:off x="2323314" y="3690872"/>
              <a:ext cx="1407425" cy="860592"/>
            </a:xfrm>
            <a:prstGeom prst="rect">
              <a:avLst/>
            </a:prstGeom>
            <a:noFill/>
          </p:spPr>
          <p:txBody>
            <a:bodyPr wrap="non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3000 m</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Coral reef</a:t>
              </a:r>
            </a:p>
          </p:txBody>
        </p:sp>
        <p:sp>
          <p:nvSpPr>
            <p:cNvPr id="57" name="TextBox 56"/>
            <p:cNvSpPr txBox="1"/>
            <p:nvPr/>
          </p:nvSpPr>
          <p:spPr>
            <a:xfrm>
              <a:off x="3862439" y="3678406"/>
              <a:ext cx="1706815" cy="860592"/>
            </a:xfrm>
            <a:prstGeom prst="rect">
              <a:avLst/>
            </a:prstGeom>
            <a:noFill/>
          </p:spPr>
          <p:txBody>
            <a:bodyPr wrap="non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25 km</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Park connector</a:t>
              </a:r>
            </a:p>
          </p:txBody>
        </p:sp>
        <p:sp>
          <p:nvSpPr>
            <p:cNvPr id="58" name="TextBox 57"/>
            <p:cNvSpPr txBox="1"/>
            <p:nvPr/>
          </p:nvSpPr>
          <p:spPr>
            <a:xfrm>
              <a:off x="5516784" y="3662414"/>
              <a:ext cx="1615424" cy="860592"/>
            </a:xfrm>
            <a:prstGeom prst="rect">
              <a:avLst/>
            </a:prstGeom>
            <a:noFill/>
          </p:spPr>
          <p:txBody>
            <a:bodyPr wrap="non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9 km</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Tram network</a:t>
              </a:r>
            </a:p>
          </p:txBody>
        </p:sp>
        <p:sp>
          <p:nvSpPr>
            <p:cNvPr id="59" name="TextBox 58"/>
            <p:cNvSpPr txBox="1"/>
            <p:nvPr/>
          </p:nvSpPr>
          <p:spPr>
            <a:xfrm>
              <a:off x="7094077" y="3662414"/>
              <a:ext cx="2413780" cy="860592"/>
            </a:xfrm>
            <a:prstGeom prst="rect">
              <a:avLst/>
            </a:prstGeom>
            <a:noFill/>
          </p:spPr>
          <p:txBody>
            <a:bodyPr wrap="squar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38 km</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Non-vehicular routes</a:t>
              </a:r>
            </a:p>
          </p:txBody>
        </p:sp>
        <p:sp>
          <p:nvSpPr>
            <p:cNvPr id="60" name="TextBox 59"/>
            <p:cNvSpPr txBox="1"/>
            <p:nvPr/>
          </p:nvSpPr>
          <p:spPr>
            <a:xfrm>
              <a:off x="153273" y="5372059"/>
              <a:ext cx="1970573" cy="1401638"/>
            </a:xfrm>
            <a:prstGeom prst="rect">
              <a:avLst/>
            </a:prstGeom>
            <a:noFill/>
          </p:spPr>
          <p:txBody>
            <a:bodyPr wrap="squar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95%</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Population within 10 min walk to green transport</a:t>
              </a:r>
            </a:p>
          </p:txBody>
        </p:sp>
        <p:sp>
          <p:nvSpPr>
            <p:cNvPr id="61" name="TextBox 60"/>
            <p:cNvSpPr txBox="1"/>
            <p:nvPr/>
          </p:nvSpPr>
          <p:spPr>
            <a:xfrm>
              <a:off x="2309958" y="5372059"/>
              <a:ext cx="1434139" cy="1401638"/>
            </a:xfrm>
            <a:prstGeom prst="rect">
              <a:avLst/>
            </a:prstGeom>
            <a:noFill/>
          </p:spPr>
          <p:txBody>
            <a:bodyPr wrap="squar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100%</a:t>
              </a:r>
              <a:br>
                <a:rPr kumimoji="0" lang="en-US" sz="1625" b="0" i="0" u="none" strike="noStrike" kern="0" cap="none" spc="0" normalizeH="0" baseline="0" noProof="0" dirty="0">
                  <a:ln>
                    <a:noFill/>
                  </a:ln>
                  <a:solidFill>
                    <a:prstClr val="black"/>
                  </a:solidFill>
                  <a:effectLst/>
                  <a:uLnTx/>
                  <a:uFillTx/>
                  <a:latin typeface="Corbel"/>
                  <a:cs typeface="Corbel"/>
                </a:rPr>
              </a:br>
              <a:r>
                <a:rPr kumimoji="0" lang="en-US" sz="894" b="0" i="0" u="none" strike="noStrike" kern="0" cap="none" spc="0" normalizeH="0" baseline="0" noProof="0" dirty="0">
                  <a:ln>
                    <a:noFill/>
                  </a:ln>
                  <a:solidFill>
                    <a:prstClr val="black"/>
                  </a:solidFill>
                  <a:effectLst/>
                  <a:uLnTx/>
                  <a:uFillTx/>
                  <a:latin typeface="Corbel"/>
                  <a:cs typeface="Corbel"/>
                </a:rPr>
                <a:t>Building certified </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green</a:t>
              </a:r>
            </a:p>
          </p:txBody>
        </p:sp>
        <p:sp>
          <p:nvSpPr>
            <p:cNvPr id="62" name="TextBox 61"/>
            <p:cNvSpPr txBox="1"/>
            <p:nvPr/>
          </p:nvSpPr>
          <p:spPr>
            <a:xfrm>
              <a:off x="3991618" y="5372059"/>
              <a:ext cx="1449354" cy="1672161"/>
            </a:xfrm>
            <a:prstGeom prst="rect">
              <a:avLst/>
            </a:prstGeom>
            <a:noFill/>
          </p:spPr>
          <p:txBody>
            <a:bodyPr wrap="squar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100%</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Renewable energy for public lighting</a:t>
              </a:r>
            </a:p>
          </p:txBody>
        </p:sp>
        <p:sp>
          <p:nvSpPr>
            <p:cNvPr id="63" name="TextBox 62"/>
            <p:cNvSpPr txBox="1"/>
            <p:nvPr/>
          </p:nvSpPr>
          <p:spPr>
            <a:xfrm>
              <a:off x="5603194" y="5372059"/>
              <a:ext cx="1490883" cy="1131115"/>
            </a:xfrm>
            <a:prstGeom prst="rect">
              <a:avLst/>
            </a:prstGeom>
            <a:noFill/>
          </p:spPr>
          <p:txBody>
            <a:bodyPr wrap="squar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100%</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Storm water collection</a:t>
              </a:r>
            </a:p>
          </p:txBody>
        </p:sp>
        <p:sp>
          <p:nvSpPr>
            <p:cNvPr id="64" name="TextBox 63"/>
            <p:cNvSpPr txBox="1"/>
            <p:nvPr/>
          </p:nvSpPr>
          <p:spPr>
            <a:xfrm>
              <a:off x="7491914" y="5372061"/>
              <a:ext cx="1530334" cy="860591"/>
            </a:xfrm>
            <a:prstGeom prst="rect">
              <a:avLst/>
            </a:prstGeom>
            <a:noFill/>
          </p:spPr>
          <p:txBody>
            <a:bodyPr wrap="none" lIns="74289" tIns="37144" rIns="74289" bIns="37144" rtlCol="0">
              <a:spAutoFit/>
            </a:bodyPr>
            <a:lstStyle/>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1463" b="0" i="0" u="none" strike="noStrike" kern="0" cap="none" spc="0" normalizeH="0" baseline="0" noProof="0" dirty="0">
                  <a:ln>
                    <a:noFill/>
                  </a:ln>
                  <a:solidFill>
                    <a:prstClr val="black"/>
                  </a:solidFill>
                  <a:effectLst/>
                  <a:uLnTx/>
                  <a:uFillTx/>
                  <a:latin typeface="Corbel"/>
                  <a:cs typeface="Corbel"/>
                </a:rPr>
                <a:t>250 Ha</a:t>
              </a:r>
            </a:p>
            <a:p>
              <a:pPr marL="0" marR="0" lvl="0" indent="0" algn="ctr" defTabSz="742950" eaLnBrk="1" fontAlgn="auto" latinLnBrk="0" hangingPunct="1">
                <a:lnSpc>
                  <a:spcPct val="100000"/>
                </a:lnSpc>
                <a:spcBef>
                  <a:spcPts val="0"/>
                </a:spcBef>
                <a:spcAft>
                  <a:spcPts val="0"/>
                </a:spcAft>
                <a:buClrTx/>
                <a:buSzTx/>
                <a:buFontTx/>
                <a:buNone/>
                <a:tabLst/>
                <a:defRPr/>
              </a:pPr>
              <a:r>
                <a:rPr kumimoji="0" lang="en-US" sz="894" b="0" i="0" u="none" strike="noStrike" kern="0" cap="none" spc="0" normalizeH="0" baseline="0" noProof="0" dirty="0">
                  <a:ln>
                    <a:noFill/>
                  </a:ln>
                  <a:solidFill>
                    <a:prstClr val="black"/>
                  </a:solidFill>
                  <a:effectLst/>
                  <a:uLnTx/>
                  <a:uFillTx/>
                  <a:latin typeface="Corbel"/>
                  <a:cs typeface="Corbel"/>
                </a:rPr>
                <a:t>Car free zone</a:t>
              </a:r>
            </a:p>
          </p:txBody>
        </p:sp>
        <p:cxnSp>
          <p:nvCxnSpPr>
            <p:cNvPr id="65" name="Straight Connector 64"/>
            <p:cNvCxnSpPr/>
            <p:nvPr/>
          </p:nvCxnSpPr>
          <p:spPr>
            <a:xfrm>
              <a:off x="2178578" y="3056766"/>
              <a:ext cx="0" cy="3229745"/>
            </a:xfrm>
            <a:prstGeom prst="line">
              <a:avLst/>
            </a:prstGeom>
            <a:noFill/>
            <a:ln w="12700" cap="flat" cmpd="sng" algn="ctr">
              <a:solidFill>
                <a:sysClr val="window" lastClr="FFFFFF">
                  <a:lumMod val="75000"/>
                </a:sysClr>
              </a:solidFill>
              <a:prstDash val="solid"/>
              <a:miter lim="800000"/>
            </a:ln>
            <a:effectLst/>
          </p:spPr>
        </p:cxnSp>
        <p:cxnSp>
          <p:nvCxnSpPr>
            <p:cNvPr id="66" name="Straight Connector 65"/>
            <p:cNvCxnSpPr/>
            <p:nvPr/>
          </p:nvCxnSpPr>
          <p:spPr>
            <a:xfrm>
              <a:off x="3875461" y="3056766"/>
              <a:ext cx="0" cy="3229745"/>
            </a:xfrm>
            <a:prstGeom prst="line">
              <a:avLst/>
            </a:prstGeom>
            <a:noFill/>
            <a:ln w="12700" cap="flat" cmpd="sng" algn="ctr">
              <a:solidFill>
                <a:sysClr val="window" lastClr="FFFFFF">
                  <a:lumMod val="75000"/>
                </a:sysClr>
              </a:solidFill>
              <a:prstDash val="solid"/>
              <a:miter lim="800000"/>
            </a:ln>
            <a:effectLst/>
          </p:spPr>
        </p:cxnSp>
        <p:cxnSp>
          <p:nvCxnSpPr>
            <p:cNvPr id="67" name="Straight Connector 66"/>
            <p:cNvCxnSpPr/>
            <p:nvPr/>
          </p:nvCxnSpPr>
          <p:spPr>
            <a:xfrm>
              <a:off x="5528550" y="3056766"/>
              <a:ext cx="0" cy="3229745"/>
            </a:xfrm>
            <a:prstGeom prst="line">
              <a:avLst/>
            </a:prstGeom>
            <a:noFill/>
            <a:ln w="12700" cap="flat" cmpd="sng" algn="ctr">
              <a:solidFill>
                <a:sysClr val="window" lastClr="FFFFFF">
                  <a:lumMod val="75000"/>
                </a:sysClr>
              </a:solidFill>
              <a:prstDash val="solid"/>
              <a:miter lim="800000"/>
            </a:ln>
            <a:effectLst/>
          </p:spPr>
        </p:cxnSp>
        <p:cxnSp>
          <p:nvCxnSpPr>
            <p:cNvPr id="68" name="Straight Connector 67"/>
            <p:cNvCxnSpPr/>
            <p:nvPr/>
          </p:nvCxnSpPr>
          <p:spPr>
            <a:xfrm>
              <a:off x="7137853" y="3056766"/>
              <a:ext cx="0" cy="3229745"/>
            </a:xfrm>
            <a:prstGeom prst="line">
              <a:avLst/>
            </a:prstGeom>
            <a:noFill/>
            <a:ln w="12700" cap="flat" cmpd="sng" algn="ctr">
              <a:solidFill>
                <a:sysClr val="window" lastClr="FFFFFF">
                  <a:lumMod val="75000"/>
                </a:sysClr>
              </a:solidFill>
              <a:prstDash val="solid"/>
              <a:miter lim="800000"/>
            </a:ln>
            <a:effectLst/>
          </p:spPr>
        </p:cxnSp>
        <p:cxnSp>
          <p:nvCxnSpPr>
            <p:cNvPr id="69" name="Straight Connector 68"/>
            <p:cNvCxnSpPr/>
            <p:nvPr/>
          </p:nvCxnSpPr>
          <p:spPr>
            <a:xfrm flipH="1">
              <a:off x="5" y="4556681"/>
              <a:ext cx="9144003" cy="10948"/>
            </a:xfrm>
            <a:prstGeom prst="line">
              <a:avLst/>
            </a:prstGeom>
            <a:noFill/>
            <a:ln w="12700" cap="flat" cmpd="sng" algn="ctr">
              <a:solidFill>
                <a:sysClr val="window" lastClr="FFFFFF">
                  <a:lumMod val="75000"/>
                </a:sysClr>
              </a:solidFill>
              <a:prstDash val="solid"/>
              <a:miter lim="800000"/>
            </a:ln>
            <a:effectLst/>
          </p:spPr>
        </p:cxnSp>
        <p:sp>
          <p:nvSpPr>
            <p:cNvPr id="70" name="Slide Number Placeholder 3"/>
            <p:cNvSpPr txBox="1">
              <a:spLocks/>
            </p:cNvSpPr>
            <p:nvPr/>
          </p:nvSpPr>
          <p:spPr>
            <a:xfrm>
              <a:off x="8601192" y="5863218"/>
              <a:ext cx="984019" cy="304272"/>
            </a:xfrm>
            <a:prstGeom prst="rect">
              <a:avLst/>
            </a:prstGeom>
          </p:spPr>
          <p:txBody>
            <a:bodyPr vert="horz" lIns="74295" tIns="37148" rIns="74295" bIns="37148" rtlCol="0" anchor="ctr"/>
            <a:lstStyle>
              <a:defPPr>
                <a:defRPr lang="en-US"/>
              </a:defPPr>
              <a:lvl1pPr marL="0" algn="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SG" sz="853"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1" name="TextBox 70"/>
          <p:cNvSpPr txBox="1"/>
          <p:nvPr/>
        </p:nvSpPr>
        <p:spPr>
          <a:xfrm>
            <a:off x="308409" y="1186818"/>
            <a:ext cx="4601136" cy="1993494"/>
          </a:xfrm>
          <a:prstGeom prst="rect">
            <a:avLst/>
          </a:prstGeom>
          <a:noFill/>
        </p:spPr>
        <p:txBody>
          <a:bodyPr wrap="square" rtlCol="0">
            <a:spAutoFit/>
          </a:bodyPr>
          <a:lstStyle/>
          <a:p>
            <a:pPr defTabSz="742950" eaLnBrk="1" fontAlgn="auto" hangingPunct="1">
              <a:spcBef>
                <a:spcPts val="0"/>
              </a:spcBef>
              <a:spcAft>
                <a:spcPts val="0"/>
              </a:spcAft>
            </a:pPr>
            <a:r>
              <a:rPr lang="en-US" sz="1300" b="1" dirty="0">
                <a:solidFill>
                  <a:prstClr val="black"/>
                </a:solidFill>
                <a:ea typeface="Arial" charset="0"/>
                <a:cs typeface="Arial" charset="0"/>
              </a:rPr>
              <a:t>Infrastructure</a:t>
            </a:r>
          </a:p>
          <a:p>
            <a:pPr defTabSz="742950" eaLnBrk="1" fontAlgn="auto" hangingPunct="1">
              <a:spcBef>
                <a:spcPts val="0"/>
              </a:spcBef>
              <a:spcAft>
                <a:spcPts val="0"/>
              </a:spcAft>
            </a:pPr>
            <a:endParaRPr lang="en-US" sz="813" b="1" dirty="0">
              <a:solidFill>
                <a:prstClr val="black"/>
              </a:solidFill>
              <a:ea typeface="Arial" charset="0"/>
              <a:cs typeface="Arial" charset="0"/>
            </a:endParaRPr>
          </a:p>
          <a:p>
            <a:pPr marL="602357" lvl="1" indent="-232172" defTabSz="742950" eaLnBrk="1" fontAlgn="auto" hangingPunct="1">
              <a:spcBef>
                <a:spcPts val="0"/>
              </a:spcBef>
              <a:spcAft>
                <a:spcPts val="0"/>
              </a:spcAft>
              <a:buFont typeface="Arial" charset="0"/>
              <a:buChar char="•"/>
            </a:pPr>
            <a:r>
              <a:rPr lang="en-US" sz="1138" dirty="0">
                <a:solidFill>
                  <a:prstClr val="black"/>
                </a:solidFill>
                <a:ea typeface="Arial" charset="0"/>
                <a:cs typeface="Arial" charset="0"/>
              </a:rPr>
              <a:t>Development of energy saving infrastructure including Smart grid</a:t>
            </a:r>
          </a:p>
          <a:p>
            <a:pPr marL="602357" lvl="1" indent="-232172" defTabSz="742950" eaLnBrk="1" fontAlgn="auto" hangingPunct="1">
              <a:spcBef>
                <a:spcPts val="0"/>
              </a:spcBef>
              <a:spcAft>
                <a:spcPts val="0"/>
              </a:spcAft>
              <a:buFont typeface="Arial" charset="0"/>
              <a:buChar char="•"/>
            </a:pPr>
            <a:endParaRPr lang="en-US" sz="1138" dirty="0">
              <a:solidFill>
                <a:prstClr val="black"/>
              </a:solidFill>
              <a:ea typeface="Arial" charset="0"/>
              <a:cs typeface="Arial" charset="0"/>
            </a:endParaRPr>
          </a:p>
          <a:p>
            <a:pPr marL="602357" lvl="1" indent="-232172" defTabSz="742950" eaLnBrk="1" fontAlgn="auto" hangingPunct="1">
              <a:spcBef>
                <a:spcPts val="0"/>
              </a:spcBef>
              <a:spcAft>
                <a:spcPts val="0"/>
              </a:spcAft>
              <a:buFont typeface="Arial" charset="0"/>
              <a:buChar char="•"/>
            </a:pPr>
            <a:r>
              <a:rPr lang="en-US" sz="1138" dirty="0">
                <a:solidFill>
                  <a:prstClr val="black"/>
                </a:solidFill>
                <a:ea typeface="Arial" charset="0"/>
                <a:cs typeface="Arial" charset="0"/>
              </a:rPr>
              <a:t>Compliment with fresh water and recycle management system</a:t>
            </a:r>
          </a:p>
          <a:p>
            <a:pPr marL="602357" lvl="1" indent="-232172" defTabSz="742950" eaLnBrk="1" fontAlgn="auto" hangingPunct="1">
              <a:spcBef>
                <a:spcPts val="0"/>
              </a:spcBef>
              <a:spcAft>
                <a:spcPts val="0"/>
              </a:spcAft>
              <a:buFont typeface="Arial" charset="0"/>
              <a:buChar char="•"/>
            </a:pPr>
            <a:endParaRPr lang="en-US" sz="1138" dirty="0">
              <a:solidFill>
                <a:prstClr val="black"/>
              </a:solidFill>
              <a:ea typeface="Arial" charset="0"/>
              <a:cs typeface="Arial" charset="0"/>
            </a:endParaRPr>
          </a:p>
          <a:p>
            <a:pPr marL="603647" lvl="1" indent="-232172" defTabSz="742950" eaLnBrk="1" fontAlgn="auto" hangingPunct="1">
              <a:spcBef>
                <a:spcPts val="0"/>
              </a:spcBef>
              <a:spcAft>
                <a:spcPts val="0"/>
              </a:spcAft>
              <a:buFont typeface="Arial" panose="020B0604020202020204" pitchFamily="34" charset="0"/>
              <a:buChar char="•"/>
            </a:pPr>
            <a:r>
              <a:rPr lang="en-US" sz="1138" dirty="0">
                <a:solidFill>
                  <a:prstClr val="black"/>
                </a:solidFill>
                <a:ea typeface="Arial" charset="0"/>
                <a:cs typeface="Arial" charset="0"/>
              </a:rPr>
              <a:t>Modular design and new materials for infrastructure and facility development</a:t>
            </a:r>
          </a:p>
          <a:p>
            <a:pPr marL="371475" lvl="1" indent="0" defTabSz="742950" eaLnBrk="1" fontAlgn="auto" hangingPunct="1">
              <a:spcBef>
                <a:spcPts val="0"/>
              </a:spcBef>
              <a:spcAft>
                <a:spcPts val="0"/>
              </a:spcAft>
            </a:pPr>
            <a:endParaRPr lang="en-US" sz="1138" dirty="0">
              <a:solidFill>
                <a:prstClr val="black"/>
              </a:solidFill>
              <a:ea typeface="Arial" charset="0"/>
              <a:cs typeface="Arial" charset="0"/>
            </a:endParaRPr>
          </a:p>
        </p:txBody>
      </p:sp>
    </p:spTree>
    <p:extLst>
      <p:ext uri="{BB962C8B-B14F-4D97-AF65-F5344CB8AC3E}">
        <p14:creationId xmlns:p14="http://schemas.microsoft.com/office/powerpoint/2010/main" val="2169021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tlCol="0" anchor="ctr"/>
      <a:lstStyle>
        <a:defPPr algn="ctr">
          <a:defRPr sz="1600" b="1" dirty="0" smtClean="0">
            <a:solidFill>
              <a:prstClr val="white"/>
            </a:solidFill>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2590</TotalTime>
  <Words>655</Words>
  <Application>Microsoft Macintosh PowerPoint</Application>
  <PresentationFormat>A4 Paper (210x297 mm)</PresentationFormat>
  <Paragraphs>95</Paragraphs>
  <Slides>5</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vt:i4>
      </vt:variant>
    </vt:vector>
  </HeadingPairs>
  <TitlesOfParts>
    <vt:vector size="14" baseType="lpstr">
      <vt:lpstr>Arial</vt:lpstr>
      <vt:lpstr>Calibri</vt:lpstr>
      <vt:lpstr>Calibri Light</vt:lpstr>
      <vt:lpstr>Corbel</vt:lpstr>
      <vt:lpstr>Proxima Nova ExCn</vt:lpstr>
      <vt:lpstr>Segoe UI</vt:lpstr>
      <vt:lpstr>Custom Design</vt:lpstr>
      <vt:lpstr>7_Office Theme</vt:lpstr>
      <vt:lpstr>think-cell Slide</vt:lpstr>
      <vt:lpstr>PowerPoint Presentation</vt:lpstr>
      <vt:lpstr>Kura Kura Bali</vt:lpstr>
      <vt:lpstr>Kura Kura Bali</vt:lpstr>
      <vt:lpstr>Kura Kura Bali</vt:lpstr>
      <vt:lpstr>Kura Kura Bali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KKB</dc:title>
  <dc:creator>Cathie</dc:creator>
  <cp:lastModifiedBy>Sherly Lugito</cp:lastModifiedBy>
  <cp:revision>137</cp:revision>
  <cp:lastPrinted>2018-09-10T08:39:52Z</cp:lastPrinted>
  <dcterms:modified xsi:type="dcterms:W3CDTF">2020-09-17T05:38:58Z</dcterms:modified>
</cp:coreProperties>
</file>